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5"/>
  </p:notesMasterIdLst>
  <p:handoutMasterIdLst>
    <p:handoutMasterId r:id="rId31"/>
  </p:handoutMasterIdLst>
  <p:sldIdLst>
    <p:sldId id="548" r:id="rId3"/>
    <p:sldId id="472" r:id="rId4"/>
    <p:sldId id="535" r:id="rId6"/>
    <p:sldId id="525" r:id="rId7"/>
    <p:sldId id="625" r:id="rId8"/>
    <p:sldId id="550" r:id="rId9"/>
    <p:sldId id="652" r:id="rId10"/>
    <p:sldId id="627" r:id="rId11"/>
    <p:sldId id="629" r:id="rId12"/>
    <p:sldId id="628" r:id="rId13"/>
    <p:sldId id="630" r:id="rId14"/>
    <p:sldId id="537" r:id="rId15"/>
    <p:sldId id="538" r:id="rId16"/>
    <p:sldId id="635" r:id="rId17"/>
    <p:sldId id="636" r:id="rId18"/>
    <p:sldId id="637" r:id="rId19"/>
    <p:sldId id="638" r:id="rId20"/>
    <p:sldId id="631" r:id="rId21"/>
    <p:sldId id="552" r:id="rId22"/>
    <p:sldId id="547" r:id="rId23"/>
    <p:sldId id="553" r:id="rId24"/>
    <p:sldId id="632" r:id="rId25"/>
    <p:sldId id="633" r:id="rId26"/>
    <p:sldId id="634" r:id="rId27"/>
    <p:sldId id="639" r:id="rId28"/>
    <p:sldId id="640" r:id="rId29"/>
    <p:sldId id="650" r:id="rId30"/>
  </p:sldIdLst>
  <p:sldSz cx="9144000" cy="5143500" type="screen16x9"/>
  <p:notesSz cx="6760845" cy="9942195"/>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B3B3B"/>
    <a:srgbClr val="008FD4"/>
    <a:srgbClr val="000000"/>
    <a:srgbClr val="1E4682"/>
    <a:srgbClr val="1C4885"/>
    <a:srgbClr val="3C3C3C"/>
    <a:srgbClr val="323232"/>
    <a:srgbClr val="292929"/>
    <a:srgbClr val="4D4D4D"/>
    <a:srgbClr val="48484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92" autoAdjust="0"/>
    <p:restoredTop sz="88980" autoAdjust="0"/>
  </p:normalViewPr>
  <p:slideViewPr>
    <p:cSldViewPr>
      <p:cViewPr varScale="1">
        <p:scale>
          <a:sx n="84" d="100"/>
          <a:sy n="84" d="100"/>
        </p:scale>
        <p:origin x="-948" y="-78"/>
      </p:cViewPr>
      <p:guideLst>
        <p:guide orient="horz" pos="1711"/>
        <p:guide pos="2880"/>
      </p:guideLst>
    </p:cSldViewPr>
  </p:slideViewPr>
  <p:notesTextViewPr>
    <p:cViewPr>
      <p:scale>
        <a:sx n="150" d="100"/>
        <a:sy n="150" d="100"/>
      </p:scale>
      <p:origin x="0" y="0"/>
    </p:cViewPr>
  </p:notesTextViewPr>
  <p:sorterViewPr>
    <p:cViewPr>
      <p:scale>
        <a:sx n="90" d="100"/>
        <a:sy n="90" d="100"/>
      </p:scale>
      <p:origin x="0" y="0"/>
    </p:cViewPr>
  </p:sorterViewPr>
  <p:notesViewPr>
    <p:cSldViewPr>
      <p:cViewPr varScale="1">
        <p:scale>
          <a:sx n="77" d="100"/>
          <a:sy n="77" d="100"/>
        </p:scale>
        <p:origin x="3156" y="114"/>
      </p:cViewPr>
      <p:guideLst>
        <p:guide orient="horz" pos="3303"/>
        <p:guide pos="2129"/>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notesMaster" Target="notesMasters/notesMaster1.xml"/><Relationship Id="rId4" Type="http://schemas.openxmlformats.org/officeDocument/2006/relationships/slide" Target="slides/slide2.xml"/><Relationship Id="rId34" Type="http://schemas.openxmlformats.org/officeDocument/2006/relationships/tableStyles" Target="tableStyles.xml"/><Relationship Id="rId33" Type="http://schemas.openxmlformats.org/officeDocument/2006/relationships/viewProps" Target="viewProps.xml"/><Relationship Id="rId32" Type="http://schemas.openxmlformats.org/officeDocument/2006/relationships/presProps" Target="presProps.xml"/><Relationship Id="rId31" Type="http://schemas.openxmlformats.org/officeDocument/2006/relationships/handoutMaster" Target="handoutMasters/handoutMaster1.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29837" cy="498852"/>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29761" y="0"/>
            <a:ext cx="2929837" cy="498852"/>
          </a:xfrm>
          <a:prstGeom prst="rect">
            <a:avLst/>
          </a:prstGeom>
        </p:spPr>
        <p:txBody>
          <a:bodyPr vert="horz" lIns="91440" tIns="45720" rIns="91440" bIns="45720" rtlCol="0"/>
          <a:lstStyle>
            <a:lvl1pPr algn="r">
              <a:defRPr sz="1200"/>
            </a:lvl1pPr>
          </a:lstStyle>
          <a:p>
            <a:fld id="{E3070E6C-1EC2-4ABD-9B7B-E9737F0A2016}" type="datetimeFigureOut">
              <a:rPr lang="zh-CN" altLang="en-US" smtClean="0"/>
            </a:fld>
            <a:endParaRPr lang="zh-CN" altLang="en-US"/>
          </a:p>
        </p:txBody>
      </p:sp>
      <p:sp>
        <p:nvSpPr>
          <p:cNvPr id="4" name="页脚占位符 3"/>
          <p:cNvSpPr>
            <a:spLocks noGrp="1"/>
          </p:cNvSpPr>
          <p:nvPr>
            <p:ph type="ftr" sz="quarter" idx="2"/>
          </p:nvPr>
        </p:nvSpPr>
        <p:spPr>
          <a:xfrm>
            <a:off x="0" y="9443662"/>
            <a:ext cx="2929837" cy="498851"/>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29761" y="9443662"/>
            <a:ext cx="2929837" cy="498851"/>
          </a:xfrm>
          <a:prstGeom prst="rect">
            <a:avLst/>
          </a:prstGeom>
        </p:spPr>
        <p:txBody>
          <a:bodyPr vert="horz" lIns="91440" tIns="45720" rIns="91440" bIns="45720" rtlCol="0" anchor="b"/>
          <a:lstStyle>
            <a:lvl1pPr algn="r">
              <a:defRPr sz="1200"/>
            </a:lvl1pPr>
          </a:lstStyle>
          <a:p>
            <a:fld id="{BA537FF7-D6D6-4002-AEBC-93DC2B872F7D}"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29837" cy="497126"/>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29761" y="0"/>
            <a:ext cx="2929837" cy="497126"/>
          </a:xfrm>
          <a:prstGeom prst="rect">
            <a:avLst/>
          </a:prstGeom>
        </p:spPr>
        <p:txBody>
          <a:bodyPr vert="horz" lIns="91440" tIns="45720" rIns="91440" bIns="45720" rtlCol="0"/>
          <a:lstStyle>
            <a:lvl1pPr algn="r">
              <a:defRPr sz="1200"/>
            </a:lvl1pPr>
          </a:lstStyle>
          <a:p>
            <a:fld id="{395D21B8-FD5D-4866-B249-9171E4F26867}"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263" y="746125"/>
            <a:ext cx="6624637" cy="372745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76117" y="4722694"/>
            <a:ext cx="5408930" cy="4474131"/>
          </a:xfrm>
          <a:prstGeom prst="rect">
            <a:avLst/>
          </a:prstGeom>
        </p:spPr>
        <p:txBody>
          <a:bodyPr vert="horz" lIns="91440" tIns="45720" rIns="91440" bIns="45720" rtlCol="0"/>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6" name="页脚占位符 5"/>
          <p:cNvSpPr>
            <a:spLocks noGrp="1"/>
          </p:cNvSpPr>
          <p:nvPr>
            <p:ph type="ftr" sz="quarter" idx="4"/>
          </p:nvPr>
        </p:nvSpPr>
        <p:spPr>
          <a:xfrm>
            <a:off x="0" y="9443662"/>
            <a:ext cx="2929837" cy="497126"/>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29761" y="9443662"/>
            <a:ext cx="2929837" cy="497126"/>
          </a:xfrm>
          <a:prstGeom prst="rect">
            <a:avLst/>
          </a:prstGeom>
        </p:spPr>
        <p:txBody>
          <a:bodyPr vert="horz" lIns="91440" tIns="45720" rIns="91440" bIns="45720" rtlCol="0" anchor="b"/>
          <a:lstStyle>
            <a:lvl1pPr algn="r">
              <a:defRPr sz="1200"/>
            </a:lvl1pPr>
          </a:lstStyle>
          <a:p>
            <a:fld id="{4F2C472D-E06A-4DEE-A03D-A77B88F9E2DF}"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3200" kern="1200">
        <a:solidFill>
          <a:schemeClr val="tx1"/>
        </a:solidFill>
        <a:latin typeface="微软雅黑" panose="020B0503020204020204" pitchFamily="34" charset="-122"/>
        <a:ea typeface="微软雅黑" panose="020B0503020204020204" pitchFamily="34" charset="-122"/>
        <a:cs typeface="+mn-cs"/>
      </a:defRPr>
    </a:lvl1pPr>
    <a:lvl2pPr marL="457200" algn="l" defTabSz="914400" rtl="0" eaLnBrk="1" latinLnBrk="0" hangingPunct="1">
      <a:defRPr sz="3200" kern="1200">
        <a:solidFill>
          <a:schemeClr val="tx1"/>
        </a:solidFill>
        <a:latin typeface="微软雅黑" panose="020B0503020204020204" pitchFamily="34" charset="-122"/>
        <a:ea typeface="微软雅黑" panose="020B0503020204020204" pitchFamily="34" charset="-122"/>
        <a:cs typeface="+mn-cs"/>
      </a:defRPr>
    </a:lvl2pPr>
    <a:lvl3pPr marL="914400" algn="l" defTabSz="914400" rtl="0" eaLnBrk="1" latinLnBrk="0" hangingPunct="1">
      <a:defRPr sz="3200" kern="1200">
        <a:solidFill>
          <a:schemeClr val="tx1"/>
        </a:solidFill>
        <a:latin typeface="微软雅黑" panose="020B0503020204020204" pitchFamily="34" charset="-122"/>
        <a:ea typeface="微软雅黑" panose="020B0503020204020204" pitchFamily="34" charset="-122"/>
        <a:cs typeface="+mn-cs"/>
      </a:defRPr>
    </a:lvl3pPr>
    <a:lvl4pPr marL="1371600" algn="l" defTabSz="914400" rtl="0" eaLnBrk="1" latinLnBrk="0" hangingPunct="1">
      <a:defRPr sz="3200" kern="1200">
        <a:solidFill>
          <a:schemeClr val="tx1"/>
        </a:solidFill>
        <a:latin typeface="微软雅黑" panose="020B0503020204020204" pitchFamily="34" charset="-122"/>
        <a:ea typeface="微软雅黑" panose="020B0503020204020204" pitchFamily="34" charset="-122"/>
        <a:cs typeface="+mn-cs"/>
      </a:defRPr>
    </a:lvl4pPr>
    <a:lvl5pPr marL="1828800" algn="l" defTabSz="914400" rtl="0" eaLnBrk="1" latinLnBrk="0" hangingPunct="1">
      <a:defRPr sz="3200" kern="1200">
        <a:solidFill>
          <a:schemeClr val="tx1"/>
        </a:solidFill>
        <a:latin typeface="微软雅黑" panose="020B0503020204020204" pitchFamily="34" charset="-122"/>
        <a:ea typeface="微软雅黑" panose="020B0503020204020204" pitchFamily="34"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4F2C472D-E06A-4DEE-A03D-A77B88F9E2DF}"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5" name="幻灯片图像占位符 1"/>
          <p:cNvSpPr>
            <a:spLocks noGrp="1" noRot="1" noChangeAspect="1" noTextEdit="1"/>
          </p:cNvSpPr>
          <p:nvPr>
            <p:ph type="sldImg"/>
          </p:nvPr>
        </p:nvSpPr>
        <p:spPr>
          <a:ln>
            <a:miter/>
          </a:ln>
        </p:spPr>
      </p:sp>
      <p:sp>
        <p:nvSpPr>
          <p:cNvPr id="144386" name="备注占位符 2"/>
          <p:cNvSpPr>
            <a:spLocks noGrp="1"/>
          </p:cNvSpPr>
          <p:nvPr>
            <p:ph type="body"/>
          </p:nvPr>
        </p:nvSpPr>
        <p:spPr/>
        <p:txBody>
          <a:bodyPr wrap="square" lIns="91440" tIns="45720" rIns="91440" bIns="45720" anchor="t"/>
          <a:lstStyle/>
          <a:p>
            <a:pPr lvl="0" eaLnBrk="1" hangingPunct="1"/>
            <a:endParaRPr lang="zh-CN" altLang="en-US" dirty="0"/>
          </a:p>
        </p:txBody>
      </p:sp>
      <p:sp>
        <p:nvSpPr>
          <p:cNvPr id="144387" name="灯片编号占位符 3"/>
          <p:cNvSpPr txBox="1">
            <a:spLocks noGrp="1"/>
          </p:cNvSpPr>
          <p:nvPr>
            <p:ph type="sldNum" sz="quarter"/>
          </p:nvPr>
        </p:nvSpPr>
        <p:spPr>
          <a:xfrm>
            <a:off x="3829761" y="9443662"/>
            <a:ext cx="2929837" cy="497126"/>
          </a:xfrm>
          <a:prstGeom prst="rect">
            <a:avLst/>
          </a:prstGeom>
          <a:noFill/>
          <a:ln w="9525">
            <a:noFill/>
          </a:ln>
        </p:spPr>
        <p:txBody>
          <a:bodyPr vert="horz" lIns="91440" tIns="45720" rIns="91440" bIns="45720" anchor="b"/>
          <a:lstStyle/>
          <a:p>
            <a:pPr lvl="0" indent="0" algn="r" fontAlgn="base">
              <a:buChar char="•"/>
            </a:pPr>
            <a:fld id="{9A0DB2DC-4C9A-4742-B13C-FB6460FD3503}" type="slidenum">
              <a:rPr lang="en-US" altLang="en-US" sz="1200" dirty="0">
                <a:latin typeface="Calibri" panose="020F0502020204030204" pitchFamily="34" charset="0"/>
                <a:ea typeface="宋体" panose="02010600030101010101" pitchFamily="2" charset="-122"/>
              </a:rPr>
            </a:fld>
            <a:endParaRPr lang="en-US" altLang="en-US" sz="1200" dirty="0">
              <a:latin typeface="Calibri" panose="020F0502020204030204" pitchFamily="34" charset="0"/>
              <a:ea typeface="宋体" panose="02010600030101010101" pitchFamily="2" charset="-122"/>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4F2C472D-E06A-4DEE-A03D-A77B88F9E2DF}"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5" name="幻灯片图像占位符 1"/>
          <p:cNvSpPr>
            <a:spLocks noGrp="1" noRot="1" noChangeAspect="1" noTextEdit="1"/>
          </p:cNvSpPr>
          <p:nvPr>
            <p:ph type="sldImg"/>
          </p:nvPr>
        </p:nvSpPr>
        <p:spPr>
          <a:ln>
            <a:miter/>
          </a:ln>
        </p:spPr>
      </p:sp>
      <p:sp>
        <p:nvSpPr>
          <p:cNvPr id="144386" name="备注占位符 2"/>
          <p:cNvSpPr>
            <a:spLocks noGrp="1"/>
          </p:cNvSpPr>
          <p:nvPr>
            <p:ph type="body"/>
          </p:nvPr>
        </p:nvSpPr>
        <p:spPr/>
        <p:txBody>
          <a:bodyPr wrap="square" lIns="91440" tIns="45720" rIns="91440" bIns="45720" anchor="t"/>
          <a:lstStyle/>
          <a:p>
            <a:pPr lvl="0" eaLnBrk="1" hangingPunct="1"/>
            <a:endParaRPr lang="zh-CN" altLang="en-US" dirty="0"/>
          </a:p>
        </p:txBody>
      </p:sp>
      <p:sp>
        <p:nvSpPr>
          <p:cNvPr id="144387" name="灯片编号占位符 3"/>
          <p:cNvSpPr txBox="1">
            <a:spLocks noGrp="1"/>
          </p:cNvSpPr>
          <p:nvPr>
            <p:ph type="sldNum" sz="quarter"/>
          </p:nvPr>
        </p:nvSpPr>
        <p:spPr>
          <a:xfrm>
            <a:off x="3829761" y="9443662"/>
            <a:ext cx="2929837" cy="497126"/>
          </a:xfrm>
          <a:prstGeom prst="rect">
            <a:avLst/>
          </a:prstGeom>
          <a:noFill/>
          <a:ln w="9525">
            <a:noFill/>
          </a:ln>
        </p:spPr>
        <p:txBody>
          <a:bodyPr vert="horz" lIns="91440" tIns="45720" rIns="91440" bIns="45720" anchor="b"/>
          <a:lstStyle/>
          <a:p>
            <a:pPr lvl="0" indent="0" algn="r" fontAlgn="base">
              <a:buChar char="•"/>
            </a:pPr>
            <a:fld id="{9A0DB2DC-4C9A-4742-B13C-FB6460FD3503}" type="slidenum">
              <a:rPr lang="en-US" altLang="en-US" sz="1200" dirty="0">
                <a:latin typeface="Calibri" panose="020F0502020204030204" pitchFamily="34" charset="0"/>
                <a:ea typeface="宋体" panose="02010600030101010101" pitchFamily="2" charset="-122"/>
              </a:rPr>
            </a:fld>
            <a:endParaRPr lang="en-US" altLang="en-US" sz="1200" dirty="0">
              <a:latin typeface="Calibri" panose="020F0502020204030204" pitchFamily="34" charset="0"/>
              <a:ea typeface="宋体" panose="02010600030101010101" pitchFamily="2" charset="-122"/>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5" name="幻灯片图像占位符 1"/>
          <p:cNvSpPr>
            <a:spLocks noGrp="1" noRot="1" noChangeAspect="1" noTextEdit="1"/>
          </p:cNvSpPr>
          <p:nvPr>
            <p:ph type="sldImg"/>
          </p:nvPr>
        </p:nvSpPr>
        <p:spPr>
          <a:ln>
            <a:miter/>
          </a:ln>
        </p:spPr>
      </p:sp>
      <p:sp>
        <p:nvSpPr>
          <p:cNvPr id="144386" name="备注占位符 2"/>
          <p:cNvSpPr>
            <a:spLocks noGrp="1"/>
          </p:cNvSpPr>
          <p:nvPr>
            <p:ph type="body"/>
          </p:nvPr>
        </p:nvSpPr>
        <p:spPr/>
        <p:txBody>
          <a:bodyPr wrap="square" lIns="91440" tIns="45720" rIns="91440" bIns="45720" anchor="t"/>
          <a:lstStyle/>
          <a:p>
            <a:pPr lvl="0" eaLnBrk="1" hangingPunct="1"/>
            <a:endParaRPr lang="zh-CN" altLang="en-US" dirty="0"/>
          </a:p>
        </p:txBody>
      </p:sp>
      <p:sp>
        <p:nvSpPr>
          <p:cNvPr id="144387" name="灯片编号占位符 3"/>
          <p:cNvSpPr txBox="1">
            <a:spLocks noGrp="1"/>
          </p:cNvSpPr>
          <p:nvPr>
            <p:ph type="sldNum" sz="quarter"/>
          </p:nvPr>
        </p:nvSpPr>
        <p:spPr>
          <a:xfrm>
            <a:off x="3829761" y="9443662"/>
            <a:ext cx="2929837" cy="497126"/>
          </a:xfrm>
          <a:prstGeom prst="rect">
            <a:avLst/>
          </a:prstGeom>
          <a:noFill/>
          <a:ln w="9525">
            <a:noFill/>
          </a:ln>
        </p:spPr>
        <p:txBody>
          <a:bodyPr vert="horz" lIns="91440" tIns="45720" rIns="91440" bIns="45720" anchor="b"/>
          <a:lstStyle/>
          <a:p>
            <a:pPr lvl="0" indent="0" algn="r" fontAlgn="base">
              <a:buChar char="•"/>
            </a:pPr>
            <a:fld id="{9A0DB2DC-4C9A-4742-B13C-FB6460FD3503}" type="slidenum">
              <a:rPr lang="en-US" altLang="en-US" sz="1200" dirty="0">
                <a:latin typeface="Calibri" panose="020F0502020204030204" pitchFamily="34" charset="0"/>
                <a:ea typeface="宋体" panose="02010600030101010101" pitchFamily="2" charset="-122"/>
              </a:rPr>
            </a:fld>
            <a:endParaRPr lang="en-US" altLang="en-US" sz="1200" dirty="0">
              <a:latin typeface="Calibri" panose="020F0502020204030204" pitchFamily="34" charset="0"/>
              <a:ea typeface="宋体" panose="02010600030101010101" pitchFamily="2" charset="-122"/>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5" name="幻灯片图像占位符 1"/>
          <p:cNvSpPr>
            <a:spLocks noGrp="1" noRot="1" noChangeAspect="1" noTextEdit="1"/>
          </p:cNvSpPr>
          <p:nvPr>
            <p:ph type="sldImg"/>
          </p:nvPr>
        </p:nvSpPr>
        <p:spPr>
          <a:ln>
            <a:miter/>
          </a:ln>
        </p:spPr>
      </p:sp>
      <p:sp>
        <p:nvSpPr>
          <p:cNvPr id="144386" name="备注占位符 2"/>
          <p:cNvSpPr>
            <a:spLocks noGrp="1"/>
          </p:cNvSpPr>
          <p:nvPr>
            <p:ph type="body"/>
          </p:nvPr>
        </p:nvSpPr>
        <p:spPr/>
        <p:txBody>
          <a:bodyPr wrap="square" lIns="91440" tIns="45720" rIns="91440" bIns="45720" anchor="t"/>
          <a:lstStyle/>
          <a:p>
            <a:pPr lvl="0" eaLnBrk="1" hangingPunct="1"/>
            <a:endParaRPr lang="zh-CN" altLang="en-US" dirty="0"/>
          </a:p>
        </p:txBody>
      </p:sp>
      <p:sp>
        <p:nvSpPr>
          <p:cNvPr id="144387" name="灯片编号占位符 3"/>
          <p:cNvSpPr txBox="1">
            <a:spLocks noGrp="1"/>
          </p:cNvSpPr>
          <p:nvPr>
            <p:ph type="sldNum" sz="quarter"/>
          </p:nvPr>
        </p:nvSpPr>
        <p:spPr>
          <a:xfrm>
            <a:off x="3829761" y="9443662"/>
            <a:ext cx="2929837" cy="497126"/>
          </a:xfrm>
          <a:prstGeom prst="rect">
            <a:avLst/>
          </a:prstGeom>
          <a:noFill/>
          <a:ln w="9525">
            <a:noFill/>
          </a:ln>
        </p:spPr>
        <p:txBody>
          <a:bodyPr vert="horz" lIns="91440" tIns="45720" rIns="91440" bIns="45720" anchor="b"/>
          <a:lstStyle/>
          <a:p>
            <a:pPr lvl="0" indent="0" algn="r" fontAlgn="base">
              <a:buChar char="•"/>
            </a:pPr>
            <a:fld id="{9A0DB2DC-4C9A-4742-B13C-FB6460FD3503}" type="slidenum">
              <a:rPr lang="en-US" altLang="en-US" sz="1200" dirty="0">
                <a:latin typeface="Calibri" panose="020F0502020204030204" pitchFamily="34" charset="0"/>
                <a:ea typeface="宋体" panose="02010600030101010101" pitchFamily="2" charset="-122"/>
              </a:rPr>
            </a:fld>
            <a:endParaRPr lang="en-US" altLang="en-US" sz="1200" dirty="0">
              <a:latin typeface="Calibri" panose="020F0502020204030204" pitchFamily="34" charset="0"/>
              <a:ea typeface="宋体" panose="02010600030101010101" pitchFamily="2" charset="-122"/>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5" name="幻灯片图像占位符 1"/>
          <p:cNvSpPr>
            <a:spLocks noGrp="1" noRot="1" noChangeAspect="1" noTextEdit="1"/>
          </p:cNvSpPr>
          <p:nvPr>
            <p:ph type="sldImg"/>
          </p:nvPr>
        </p:nvSpPr>
        <p:spPr>
          <a:ln>
            <a:miter/>
          </a:ln>
        </p:spPr>
      </p:sp>
      <p:sp>
        <p:nvSpPr>
          <p:cNvPr id="144386" name="备注占位符 2"/>
          <p:cNvSpPr>
            <a:spLocks noGrp="1"/>
          </p:cNvSpPr>
          <p:nvPr>
            <p:ph type="body"/>
          </p:nvPr>
        </p:nvSpPr>
        <p:spPr/>
        <p:txBody>
          <a:bodyPr wrap="square" lIns="91440" tIns="45720" rIns="91440" bIns="45720" anchor="t"/>
          <a:lstStyle/>
          <a:p>
            <a:pPr lvl="0" eaLnBrk="1" hangingPunct="1"/>
            <a:endParaRPr lang="zh-CN" altLang="en-US" dirty="0"/>
          </a:p>
        </p:txBody>
      </p:sp>
      <p:sp>
        <p:nvSpPr>
          <p:cNvPr id="144387" name="灯片编号占位符 3"/>
          <p:cNvSpPr txBox="1">
            <a:spLocks noGrp="1"/>
          </p:cNvSpPr>
          <p:nvPr>
            <p:ph type="sldNum" sz="quarter"/>
          </p:nvPr>
        </p:nvSpPr>
        <p:spPr>
          <a:xfrm>
            <a:off x="3829761" y="9443662"/>
            <a:ext cx="2929837" cy="497126"/>
          </a:xfrm>
          <a:prstGeom prst="rect">
            <a:avLst/>
          </a:prstGeom>
          <a:noFill/>
          <a:ln w="9525">
            <a:noFill/>
          </a:ln>
        </p:spPr>
        <p:txBody>
          <a:bodyPr vert="horz" lIns="91440" tIns="45720" rIns="91440" bIns="45720" anchor="b"/>
          <a:lstStyle/>
          <a:p>
            <a:pPr lvl="0" indent="0" algn="r" fontAlgn="base">
              <a:buChar char="•"/>
            </a:pPr>
            <a:fld id="{9A0DB2DC-4C9A-4742-B13C-FB6460FD3503}" type="slidenum">
              <a:rPr lang="en-US" altLang="en-US" sz="1200" dirty="0">
                <a:latin typeface="Calibri" panose="020F0502020204030204" pitchFamily="34" charset="0"/>
                <a:ea typeface="宋体" panose="02010600030101010101" pitchFamily="2" charset="-122"/>
              </a:rPr>
            </a:fld>
            <a:endParaRPr lang="en-US" altLang="en-US" sz="1200" dirty="0">
              <a:latin typeface="Calibri" panose="020F0502020204030204" pitchFamily="34" charset="0"/>
              <a:ea typeface="宋体" panose="02010600030101010101" pitchFamily="2" charset="-122"/>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5" name="幻灯片图像占位符 1"/>
          <p:cNvSpPr>
            <a:spLocks noGrp="1" noRot="1" noChangeAspect="1" noTextEdit="1"/>
          </p:cNvSpPr>
          <p:nvPr>
            <p:ph type="sldImg"/>
          </p:nvPr>
        </p:nvSpPr>
        <p:spPr>
          <a:ln>
            <a:miter/>
          </a:ln>
        </p:spPr>
      </p:sp>
      <p:sp>
        <p:nvSpPr>
          <p:cNvPr id="144386" name="备注占位符 2"/>
          <p:cNvSpPr>
            <a:spLocks noGrp="1"/>
          </p:cNvSpPr>
          <p:nvPr>
            <p:ph type="body"/>
          </p:nvPr>
        </p:nvSpPr>
        <p:spPr/>
        <p:txBody>
          <a:bodyPr wrap="square" lIns="91440" tIns="45720" rIns="91440" bIns="45720" anchor="t"/>
          <a:lstStyle/>
          <a:p>
            <a:pPr lvl="0" eaLnBrk="1" hangingPunct="1"/>
            <a:endParaRPr lang="zh-CN" altLang="en-US" dirty="0"/>
          </a:p>
        </p:txBody>
      </p:sp>
      <p:sp>
        <p:nvSpPr>
          <p:cNvPr id="144387" name="灯片编号占位符 3"/>
          <p:cNvSpPr txBox="1">
            <a:spLocks noGrp="1"/>
          </p:cNvSpPr>
          <p:nvPr>
            <p:ph type="sldNum" sz="quarter"/>
          </p:nvPr>
        </p:nvSpPr>
        <p:spPr>
          <a:xfrm>
            <a:off x="3829761" y="9443662"/>
            <a:ext cx="2929837" cy="497126"/>
          </a:xfrm>
          <a:prstGeom prst="rect">
            <a:avLst/>
          </a:prstGeom>
          <a:noFill/>
          <a:ln w="9525">
            <a:noFill/>
          </a:ln>
        </p:spPr>
        <p:txBody>
          <a:bodyPr vert="horz" lIns="91440" tIns="45720" rIns="91440" bIns="45720" anchor="b"/>
          <a:lstStyle/>
          <a:p>
            <a:pPr lvl="0" indent="0" algn="r" fontAlgn="base">
              <a:buChar char="•"/>
            </a:pPr>
            <a:fld id="{9A0DB2DC-4C9A-4742-B13C-FB6460FD3503}" type="slidenum">
              <a:rPr lang="en-US" altLang="en-US" sz="1200" dirty="0">
                <a:latin typeface="Calibri" panose="020F0502020204030204" pitchFamily="34" charset="0"/>
                <a:ea typeface="宋体" panose="02010600030101010101" pitchFamily="2" charset="-122"/>
              </a:rPr>
            </a:fld>
            <a:endParaRPr lang="en-US" altLang="en-US" sz="1200" dirty="0">
              <a:latin typeface="Calibri" panose="020F0502020204030204" pitchFamily="34" charset="0"/>
              <a:ea typeface="宋体" panose="02010600030101010101" pitchFamily="2" charset="-122"/>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4F2C472D-E06A-4DEE-A03D-A77B88F9E2DF}" type="slidenum">
              <a:rPr lang="zh-CN" altLang="en-US" smtClean="0"/>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5" name="幻灯片图像占位符 1"/>
          <p:cNvSpPr>
            <a:spLocks noGrp="1" noRot="1" noChangeAspect="1" noTextEdit="1"/>
          </p:cNvSpPr>
          <p:nvPr>
            <p:ph type="sldImg"/>
          </p:nvPr>
        </p:nvSpPr>
        <p:spPr>
          <a:ln>
            <a:miter/>
          </a:ln>
        </p:spPr>
      </p:sp>
      <p:sp>
        <p:nvSpPr>
          <p:cNvPr id="144386" name="备注占位符 2"/>
          <p:cNvSpPr>
            <a:spLocks noGrp="1"/>
          </p:cNvSpPr>
          <p:nvPr>
            <p:ph type="body"/>
          </p:nvPr>
        </p:nvSpPr>
        <p:spPr/>
        <p:txBody>
          <a:bodyPr wrap="square" lIns="91440" tIns="45720" rIns="91440" bIns="45720" anchor="t"/>
          <a:lstStyle/>
          <a:p>
            <a:pPr lvl="0" eaLnBrk="1" hangingPunct="1"/>
            <a:endParaRPr lang="zh-CN" altLang="en-US" dirty="0"/>
          </a:p>
        </p:txBody>
      </p:sp>
      <p:sp>
        <p:nvSpPr>
          <p:cNvPr id="144387" name="灯片编号占位符 3"/>
          <p:cNvSpPr txBox="1">
            <a:spLocks noGrp="1"/>
          </p:cNvSpPr>
          <p:nvPr>
            <p:ph type="sldNum" sz="quarter"/>
          </p:nvPr>
        </p:nvSpPr>
        <p:spPr>
          <a:xfrm>
            <a:off x="3829761" y="9443662"/>
            <a:ext cx="2929837" cy="497126"/>
          </a:xfrm>
          <a:prstGeom prst="rect">
            <a:avLst/>
          </a:prstGeom>
          <a:noFill/>
          <a:ln w="9525">
            <a:noFill/>
          </a:ln>
        </p:spPr>
        <p:txBody>
          <a:bodyPr vert="horz" lIns="91440" tIns="45720" rIns="91440" bIns="45720" anchor="b"/>
          <a:lstStyle/>
          <a:p>
            <a:pPr lvl="0" indent="0" algn="r" fontAlgn="base">
              <a:buChar char="•"/>
            </a:pPr>
            <a:fld id="{9A0DB2DC-4C9A-4742-B13C-FB6460FD3503}" type="slidenum">
              <a:rPr lang="en-US" altLang="en-US" sz="1200" dirty="0">
                <a:latin typeface="Calibri" panose="020F0502020204030204" pitchFamily="34" charset="0"/>
                <a:ea typeface="宋体" panose="02010600030101010101" pitchFamily="2" charset="-122"/>
              </a:rPr>
            </a:fld>
            <a:endParaRPr lang="en-US" altLang="en-US" sz="1200" dirty="0">
              <a:latin typeface="Calibri" panose="020F0502020204030204" pitchFamily="34" charset="0"/>
              <a:ea typeface="宋体" panose="02010600030101010101" pitchFamily="2" charset="-122"/>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5" name="幻灯片图像占位符 1"/>
          <p:cNvSpPr>
            <a:spLocks noGrp="1" noRot="1" noChangeAspect="1" noTextEdit="1"/>
          </p:cNvSpPr>
          <p:nvPr>
            <p:ph type="sldImg"/>
          </p:nvPr>
        </p:nvSpPr>
        <p:spPr>
          <a:ln>
            <a:miter/>
          </a:ln>
        </p:spPr>
      </p:sp>
      <p:sp>
        <p:nvSpPr>
          <p:cNvPr id="144386" name="备注占位符 2"/>
          <p:cNvSpPr>
            <a:spLocks noGrp="1"/>
          </p:cNvSpPr>
          <p:nvPr>
            <p:ph type="body"/>
          </p:nvPr>
        </p:nvSpPr>
        <p:spPr/>
        <p:txBody>
          <a:bodyPr wrap="square" lIns="91440" tIns="45720" rIns="91440" bIns="45720" anchor="t"/>
          <a:lstStyle/>
          <a:p>
            <a:pPr lvl="0" eaLnBrk="1" hangingPunct="1"/>
            <a:endParaRPr lang="zh-CN" altLang="en-US" dirty="0"/>
          </a:p>
        </p:txBody>
      </p:sp>
      <p:sp>
        <p:nvSpPr>
          <p:cNvPr id="144387" name="灯片编号占位符 3"/>
          <p:cNvSpPr txBox="1">
            <a:spLocks noGrp="1"/>
          </p:cNvSpPr>
          <p:nvPr>
            <p:ph type="sldNum" sz="quarter"/>
          </p:nvPr>
        </p:nvSpPr>
        <p:spPr>
          <a:xfrm>
            <a:off x="3829761" y="9443662"/>
            <a:ext cx="2929837" cy="497126"/>
          </a:xfrm>
          <a:prstGeom prst="rect">
            <a:avLst/>
          </a:prstGeom>
          <a:noFill/>
          <a:ln w="9525">
            <a:noFill/>
          </a:ln>
        </p:spPr>
        <p:txBody>
          <a:bodyPr vert="horz" lIns="91440" tIns="45720" rIns="91440" bIns="45720" anchor="b"/>
          <a:lstStyle/>
          <a:p>
            <a:pPr lvl="0" indent="0" algn="r" fontAlgn="base">
              <a:buChar char="•"/>
            </a:pPr>
            <a:fld id="{9A0DB2DC-4C9A-4742-B13C-FB6460FD3503}" type="slidenum">
              <a:rPr lang="en-US" altLang="en-US" sz="1200" dirty="0">
                <a:latin typeface="Calibri" panose="020F0502020204030204" pitchFamily="34" charset="0"/>
                <a:ea typeface="宋体" panose="02010600030101010101" pitchFamily="2" charset="-122"/>
              </a:rPr>
            </a:fld>
            <a:endParaRPr lang="en-US" altLang="en-US" sz="1200" dirty="0">
              <a:latin typeface="Calibri" panose="020F0502020204030204" pitchFamily="34" charset="0"/>
              <a:ea typeface="宋体" panose="02010600030101010101" pitchFamily="2" charset="-122"/>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4F2C472D-E06A-4DEE-A03D-A77B88F9E2DF}" type="slidenum">
              <a:rPr lang="zh-CN" altLang="en-US" smtClean="0"/>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5" name="幻灯片图像占位符 1"/>
          <p:cNvSpPr>
            <a:spLocks noGrp="1" noRot="1" noChangeAspect="1" noTextEdit="1"/>
          </p:cNvSpPr>
          <p:nvPr>
            <p:ph type="sldImg"/>
          </p:nvPr>
        </p:nvSpPr>
        <p:spPr>
          <a:ln>
            <a:miter/>
          </a:ln>
        </p:spPr>
      </p:sp>
      <p:sp>
        <p:nvSpPr>
          <p:cNvPr id="144386" name="备注占位符 2"/>
          <p:cNvSpPr>
            <a:spLocks noGrp="1"/>
          </p:cNvSpPr>
          <p:nvPr>
            <p:ph type="body"/>
          </p:nvPr>
        </p:nvSpPr>
        <p:spPr/>
        <p:txBody>
          <a:bodyPr wrap="square" lIns="91440" tIns="45720" rIns="91440" bIns="45720" anchor="t"/>
          <a:lstStyle/>
          <a:p>
            <a:pPr lvl="0" eaLnBrk="1" hangingPunct="1"/>
            <a:endParaRPr lang="zh-CN" altLang="en-US" dirty="0"/>
          </a:p>
        </p:txBody>
      </p:sp>
      <p:sp>
        <p:nvSpPr>
          <p:cNvPr id="144387" name="灯片编号占位符 3"/>
          <p:cNvSpPr txBox="1">
            <a:spLocks noGrp="1"/>
          </p:cNvSpPr>
          <p:nvPr>
            <p:ph type="sldNum" sz="quarter"/>
          </p:nvPr>
        </p:nvSpPr>
        <p:spPr>
          <a:xfrm>
            <a:off x="3829761" y="9443662"/>
            <a:ext cx="2929837" cy="497126"/>
          </a:xfrm>
          <a:prstGeom prst="rect">
            <a:avLst/>
          </a:prstGeom>
          <a:noFill/>
          <a:ln w="9525">
            <a:noFill/>
          </a:ln>
        </p:spPr>
        <p:txBody>
          <a:bodyPr vert="horz" lIns="91440" tIns="45720" rIns="91440" bIns="45720" anchor="b"/>
          <a:lstStyle/>
          <a:p>
            <a:pPr lvl="0" indent="0" algn="r" fontAlgn="base">
              <a:buChar char="•"/>
            </a:pPr>
            <a:fld id="{9A0DB2DC-4C9A-4742-B13C-FB6460FD3503}" type="slidenum">
              <a:rPr lang="en-US" altLang="en-US" sz="1200" dirty="0">
                <a:latin typeface="Calibri" panose="020F0502020204030204" pitchFamily="34" charset="0"/>
                <a:ea typeface="宋体" panose="02010600030101010101" pitchFamily="2" charset="-122"/>
              </a:rPr>
            </a:fld>
            <a:endParaRPr lang="en-US" altLang="en-US" sz="1200" dirty="0">
              <a:latin typeface="Calibri" panose="020F0502020204030204" pitchFamily="34" charset="0"/>
              <a:ea typeface="宋体" panose="02010600030101010101" pitchFamily="2" charset="-122"/>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5" name="幻灯片图像占位符 1"/>
          <p:cNvSpPr>
            <a:spLocks noGrp="1" noRot="1" noChangeAspect="1" noTextEdit="1"/>
          </p:cNvSpPr>
          <p:nvPr>
            <p:ph type="sldImg"/>
          </p:nvPr>
        </p:nvSpPr>
        <p:spPr>
          <a:ln>
            <a:miter/>
          </a:ln>
        </p:spPr>
      </p:sp>
      <p:sp>
        <p:nvSpPr>
          <p:cNvPr id="144386" name="备注占位符 2"/>
          <p:cNvSpPr>
            <a:spLocks noGrp="1"/>
          </p:cNvSpPr>
          <p:nvPr>
            <p:ph type="body"/>
          </p:nvPr>
        </p:nvSpPr>
        <p:spPr/>
        <p:txBody>
          <a:bodyPr wrap="square" lIns="91440" tIns="45720" rIns="91440" bIns="45720" anchor="t"/>
          <a:lstStyle/>
          <a:p>
            <a:pPr lvl="0" eaLnBrk="1" hangingPunct="1"/>
            <a:endParaRPr lang="zh-CN" altLang="en-US" dirty="0"/>
          </a:p>
        </p:txBody>
      </p:sp>
      <p:sp>
        <p:nvSpPr>
          <p:cNvPr id="144387" name="灯片编号占位符 3"/>
          <p:cNvSpPr txBox="1">
            <a:spLocks noGrp="1"/>
          </p:cNvSpPr>
          <p:nvPr>
            <p:ph type="sldNum" sz="quarter"/>
          </p:nvPr>
        </p:nvSpPr>
        <p:spPr>
          <a:xfrm>
            <a:off x="3829761" y="9443662"/>
            <a:ext cx="2929837" cy="497126"/>
          </a:xfrm>
          <a:prstGeom prst="rect">
            <a:avLst/>
          </a:prstGeom>
          <a:noFill/>
          <a:ln w="9525">
            <a:noFill/>
          </a:ln>
        </p:spPr>
        <p:txBody>
          <a:bodyPr vert="horz" lIns="91440" tIns="45720" rIns="91440" bIns="45720" anchor="b"/>
          <a:lstStyle/>
          <a:p>
            <a:pPr lvl="0" indent="0" algn="r" fontAlgn="base">
              <a:buChar char="•"/>
            </a:pPr>
            <a:fld id="{9A0DB2DC-4C9A-4742-B13C-FB6460FD3503}" type="slidenum">
              <a:rPr lang="en-US" altLang="en-US" sz="1200" dirty="0">
                <a:latin typeface="Calibri" panose="020F0502020204030204" pitchFamily="34" charset="0"/>
                <a:ea typeface="宋体" panose="02010600030101010101" pitchFamily="2" charset="-122"/>
              </a:rPr>
            </a:fld>
            <a:endParaRPr lang="en-US" altLang="en-US" sz="1200" dirty="0">
              <a:latin typeface="Calibri" panose="020F0502020204030204" pitchFamily="34" charset="0"/>
              <a:ea typeface="宋体" panose="02010600030101010101" pitchFamily="2" charset="-122"/>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5" name="幻灯片图像占位符 1"/>
          <p:cNvSpPr>
            <a:spLocks noGrp="1" noRot="1" noChangeAspect="1" noTextEdit="1"/>
          </p:cNvSpPr>
          <p:nvPr>
            <p:ph type="sldImg"/>
          </p:nvPr>
        </p:nvSpPr>
        <p:spPr>
          <a:ln>
            <a:miter/>
          </a:ln>
        </p:spPr>
      </p:sp>
      <p:sp>
        <p:nvSpPr>
          <p:cNvPr id="144386" name="备注占位符 2"/>
          <p:cNvSpPr>
            <a:spLocks noGrp="1"/>
          </p:cNvSpPr>
          <p:nvPr>
            <p:ph type="body"/>
          </p:nvPr>
        </p:nvSpPr>
        <p:spPr/>
        <p:txBody>
          <a:bodyPr wrap="square" lIns="91440" tIns="45720" rIns="91440" bIns="45720" anchor="t"/>
          <a:lstStyle/>
          <a:p>
            <a:pPr lvl="0" eaLnBrk="1" hangingPunct="1"/>
            <a:endParaRPr lang="zh-CN" altLang="en-US" dirty="0"/>
          </a:p>
        </p:txBody>
      </p:sp>
      <p:sp>
        <p:nvSpPr>
          <p:cNvPr id="144387" name="灯片编号占位符 3"/>
          <p:cNvSpPr txBox="1">
            <a:spLocks noGrp="1"/>
          </p:cNvSpPr>
          <p:nvPr>
            <p:ph type="sldNum" sz="quarter"/>
          </p:nvPr>
        </p:nvSpPr>
        <p:spPr>
          <a:xfrm>
            <a:off x="3829761" y="9443662"/>
            <a:ext cx="2929837" cy="497126"/>
          </a:xfrm>
          <a:prstGeom prst="rect">
            <a:avLst/>
          </a:prstGeom>
          <a:noFill/>
          <a:ln w="9525">
            <a:noFill/>
          </a:ln>
        </p:spPr>
        <p:txBody>
          <a:bodyPr vert="horz" lIns="91440" tIns="45720" rIns="91440" bIns="45720" anchor="b"/>
          <a:lstStyle/>
          <a:p>
            <a:pPr lvl="0" indent="0" algn="r" fontAlgn="base">
              <a:buChar char="•"/>
            </a:pPr>
            <a:fld id="{9A0DB2DC-4C9A-4742-B13C-FB6460FD3503}" type="slidenum">
              <a:rPr lang="en-US" altLang="en-US" sz="1200" dirty="0">
                <a:latin typeface="Calibri" panose="020F0502020204030204" pitchFamily="34" charset="0"/>
                <a:ea typeface="宋体" panose="02010600030101010101" pitchFamily="2" charset="-122"/>
              </a:rPr>
            </a:fld>
            <a:endParaRPr lang="en-US" altLang="en-US" sz="1200" dirty="0">
              <a:latin typeface="Calibri" panose="020F0502020204030204" pitchFamily="34" charset="0"/>
              <a:ea typeface="宋体" panose="02010600030101010101" pitchFamily="2" charset="-122"/>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5" name="幻灯片图像占位符 1"/>
          <p:cNvSpPr>
            <a:spLocks noGrp="1" noRot="1" noChangeAspect="1" noTextEdit="1"/>
          </p:cNvSpPr>
          <p:nvPr>
            <p:ph type="sldImg"/>
          </p:nvPr>
        </p:nvSpPr>
        <p:spPr>
          <a:ln>
            <a:miter/>
          </a:ln>
        </p:spPr>
      </p:sp>
      <p:sp>
        <p:nvSpPr>
          <p:cNvPr id="144386" name="备注占位符 2"/>
          <p:cNvSpPr>
            <a:spLocks noGrp="1"/>
          </p:cNvSpPr>
          <p:nvPr>
            <p:ph type="body"/>
          </p:nvPr>
        </p:nvSpPr>
        <p:spPr/>
        <p:txBody>
          <a:bodyPr wrap="square" lIns="91440" tIns="45720" rIns="91440" bIns="45720" anchor="t"/>
          <a:lstStyle/>
          <a:p>
            <a:pPr lvl="0" eaLnBrk="1" hangingPunct="1"/>
            <a:endParaRPr lang="zh-CN" altLang="en-US" dirty="0"/>
          </a:p>
        </p:txBody>
      </p:sp>
      <p:sp>
        <p:nvSpPr>
          <p:cNvPr id="144387" name="灯片编号占位符 3"/>
          <p:cNvSpPr txBox="1">
            <a:spLocks noGrp="1"/>
          </p:cNvSpPr>
          <p:nvPr>
            <p:ph type="sldNum" sz="quarter"/>
          </p:nvPr>
        </p:nvSpPr>
        <p:spPr>
          <a:xfrm>
            <a:off x="3829761" y="9443662"/>
            <a:ext cx="2929837" cy="497126"/>
          </a:xfrm>
          <a:prstGeom prst="rect">
            <a:avLst/>
          </a:prstGeom>
          <a:noFill/>
          <a:ln w="9525">
            <a:noFill/>
          </a:ln>
        </p:spPr>
        <p:txBody>
          <a:bodyPr vert="horz" lIns="91440" tIns="45720" rIns="91440" bIns="45720" anchor="b"/>
          <a:lstStyle/>
          <a:p>
            <a:pPr lvl="0" indent="0" algn="r" fontAlgn="base">
              <a:buChar char="•"/>
            </a:pPr>
            <a:fld id="{9A0DB2DC-4C9A-4742-B13C-FB6460FD3503}" type="slidenum">
              <a:rPr lang="en-US" altLang="en-US" sz="1200" dirty="0">
                <a:latin typeface="Calibri" panose="020F0502020204030204" pitchFamily="34" charset="0"/>
                <a:ea typeface="宋体" panose="02010600030101010101" pitchFamily="2" charset="-122"/>
              </a:rPr>
            </a:fld>
            <a:endParaRPr lang="en-US" altLang="en-US" sz="1200" dirty="0">
              <a:latin typeface="Calibri" panose="020F0502020204030204" pitchFamily="34" charset="0"/>
              <a:ea typeface="宋体" panose="02010600030101010101" pitchFamily="2" charset="-122"/>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4F2C472D-E06A-4DEE-A03D-A77B88F9E2DF}" type="slidenum">
              <a:rPr lang="zh-CN" altLang="en-US" smtClean="0"/>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5" name="幻灯片图像占位符 1"/>
          <p:cNvSpPr>
            <a:spLocks noGrp="1" noRot="1" noChangeAspect="1" noTextEdit="1"/>
          </p:cNvSpPr>
          <p:nvPr>
            <p:ph type="sldImg"/>
          </p:nvPr>
        </p:nvSpPr>
        <p:spPr>
          <a:ln>
            <a:miter/>
          </a:ln>
        </p:spPr>
      </p:sp>
      <p:sp>
        <p:nvSpPr>
          <p:cNvPr id="144386" name="备注占位符 2"/>
          <p:cNvSpPr>
            <a:spLocks noGrp="1"/>
          </p:cNvSpPr>
          <p:nvPr>
            <p:ph type="body"/>
          </p:nvPr>
        </p:nvSpPr>
        <p:spPr/>
        <p:txBody>
          <a:bodyPr wrap="square" lIns="91440" tIns="45720" rIns="91440" bIns="45720" anchor="t"/>
          <a:lstStyle/>
          <a:p>
            <a:pPr lvl="0" eaLnBrk="1" hangingPunct="1"/>
            <a:endParaRPr lang="zh-CN" altLang="en-US" dirty="0"/>
          </a:p>
        </p:txBody>
      </p:sp>
      <p:sp>
        <p:nvSpPr>
          <p:cNvPr id="144387" name="灯片编号占位符 3"/>
          <p:cNvSpPr txBox="1">
            <a:spLocks noGrp="1"/>
          </p:cNvSpPr>
          <p:nvPr>
            <p:ph type="sldNum" sz="quarter"/>
          </p:nvPr>
        </p:nvSpPr>
        <p:spPr>
          <a:xfrm>
            <a:off x="3829761" y="9443662"/>
            <a:ext cx="2929837" cy="497126"/>
          </a:xfrm>
          <a:prstGeom prst="rect">
            <a:avLst/>
          </a:prstGeom>
          <a:noFill/>
          <a:ln w="9525">
            <a:noFill/>
          </a:ln>
        </p:spPr>
        <p:txBody>
          <a:bodyPr vert="horz" lIns="91440" tIns="45720" rIns="91440" bIns="45720" anchor="b"/>
          <a:lstStyle/>
          <a:p>
            <a:pPr lvl="0" indent="0" algn="r" fontAlgn="base">
              <a:buChar char="•"/>
            </a:pPr>
            <a:fld id="{9A0DB2DC-4C9A-4742-B13C-FB6460FD3503}" type="slidenum">
              <a:rPr lang="en-US" altLang="en-US" sz="1200" dirty="0">
                <a:latin typeface="Calibri" panose="020F0502020204030204" pitchFamily="34" charset="0"/>
                <a:ea typeface="宋体" panose="02010600030101010101" pitchFamily="2" charset="-122"/>
              </a:rPr>
            </a:fld>
            <a:endParaRPr lang="en-US" altLang="en-US" sz="1200" dirty="0">
              <a:latin typeface="Calibri" panose="020F0502020204030204" pitchFamily="34" charset="0"/>
              <a:ea typeface="宋体" panose="02010600030101010101" pitchFamily="2" charset="-122"/>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lang="zh-CN" altLang="en-US" dirty="0"/>
          </a:p>
        </p:txBody>
      </p:sp>
      <p:sp>
        <p:nvSpPr>
          <p:cNvPr id="4" name="灯片编号占位符 3"/>
          <p:cNvSpPr>
            <a:spLocks noGrp="1"/>
          </p:cNvSpPr>
          <p:nvPr>
            <p:ph type="sldNum" sz="quarter" idx="10"/>
          </p:nvPr>
        </p:nvSpPr>
        <p:spPr/>
        <p:txBody>
          <a:bodyPr/>
          <a:lstStyle/>
          <a:p>
            <a:fld id="{A6837353-30EB-4A48-80EB-173D804AEFBD}"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5" name="幻灯片图像占位符 1"/>
          <p:cNvSpPr>
            <a:spLocks noGrp="1" noRot="1" noChangeAspect="1" noTextEdit="1"/>
          </p:cNvSpPr>
          <p:nvPr>
            <p:ph type="sldImg"/>
          </p:nvPr>
        </p:nvSpPr>
        <p:spPr>
          <a:ln>
            <a:miter/>
          </a:ln>
        </p:spPr>
      </p:sp>
      <p:sp>
        <p:nvSpPr>
          <p:cNvPr id="144386" name="备注占位符 2"/>
          <p:cNvSpPr>
            <a:spLocks noGrp="1"/>
          </p:cNvSpPr>
          <p:nvPr>
            <p:ph type="body"/>
          </p:nvPr>
        </p:nvSpPr>
        <p:spPr/>
        <p:txBody>
          <a:bodyPr wrap="square" lIns="91440" tIns="45720" rIns="91440" bIns="45720" anchor="t"/>
          <a:lstStyle/>
          <a:p>
            <a:pPr lvl="0" eaLnBrk="1" hangingPunct="1"/>
            <a:endParaRPr lang="zh-CN" altLang="en-US" dirty="0"/>
          </a:p>
        </p:txBody>
      </p:sp>
      <p:sp>
        <p:nvSpPr>
          <p:cNvPr id="144387" name="灯片编号占位符 3"/>
          <p:cNvSpPr txBox="1">
            <a:spLocks noGrp="1"/>
          </p:cNvSpPr>
          <p:nvPr>
            <p:ph type="sldNum" sz="quarter"/>
          </p:nvPr>
        </p:nvSpPr>
        <p:spPr>
          <a:xfrm>
            <a:off x="3829761" y="9443662"/>
            <a:ext cx="2929837" cy="497126"/>
          </a:xfrm>
          <a:prstGeom prst="rect">
            <a:avLst/>
          </a:prstGeom>
          <a:noFill/>
          <a:ln w="9525">
            <a:noFill/>
          </a:ln>
        </p:spPr>
        <p:txBody>
          <a:bodyPr vert="horz" lIns="91440" tIns="45720" rIns="91440" bIns="45720" anchor="b"/>
          <a:lstStyle/>
          <a:p>
            <a:pPr lvl="0" indent="0" algn="r" fontAlgn="base">
              <a:buChar char="•"/>
            </a:pPr>
            <a:fld id="{9A0DB2DC-4C9A-4742-B13C-FB6460FD3503}" type="slidenum">
              <a:rPr lang="en-US" altLang="en-US" sz="1200" dirty="0">
                <a:latin typeface="Calibri" panose="020F0502020204030204" pitchFamily="34" charset="0"/>
                <a:ea typeface="宋体" panose="02010600030101010101" pitchFamily="2" charset="-122"/>
              </a:rPr>
            </a:fld>
            <a:endParaRPr lang="en-US" altLang="en-US" sz="1200" dirty="0">
              <a:latin typeface="Calibri" panose="020F0502020204030204" pitchFamily="34" charset="0"/>
              <a:ea typeface="宋体" panose="02010600030101010101" pitchFamily="2" charset="-122"/>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5" name="幻灯片图像占位符 1"/>
          <p:cNvSpPr>
            <a:spLocks noGrp="1" noRot="1" noChangeAspect="1" noTextEdit="1"/>
          </p:cNvSpPr>
          <p:nvPr>
            <p:ph type="sldImg"/>
          </p:nvPr>
        </p:nvSpPr>
        <p:spPr>
          <a:ln>
            <a:miter/>
          </a:ln>
        </p:spPr>
      </p:sp>
      <p:sp>
        <p:nvSpPr>
          <p:cNvPr id="144386" name="备注占位符 2"/>
          <p:cNvSpPr>
            <a:spLocks noGrp="1"/>
          </p:cNvSpPr>
          <p:nvPr>
            <p:ph type="body"/>
          </p:nvPr>
        </p:nvSpPr>
        <p:spPr/>
        <p:txBody>
          <a:bodyPr wrap="square" lIns="91440" tIns="45720" rIns="91440" bIns="45720" anchor="t"/>
          <a:lstStyle/>
          <a:p>
            <a:pPr lvl="0" eaLnBrk="1" hangingPunct="1"/>
            <a:endParaRPr lang="zh-CN" altLang="en-US" dirty="0"/>
          </a:p>
        </p:txBody>
      </p:sp>
      <p:sp>
        <p:nvSpPr>
          <p:cNvPr id="144387" name="灯片编号占位符 3"/>
          <p:cNvSpPr txBox="1">
            <a:spLocks noGrp="1"/>
          </p:cNvSpPr>
          <p:nvPr>
            <p:ph type="sldNum" sz="quarter"/>
          </p:nvPr>
        </p:nvSpPr>
        <p:spPr>
          <a:xfrm>
            <a:off x="3829761" y="9443662"/>
            <a:ext cx="2929837" cy="497126"/>
          </a:xfrm>
          <a:prstGeom prst="rect">
            <a:avLst/>
          </a:prstGeom>
          <a:noFill/>
          <a:ln w="9525">
            <a:noFill/>
          </a:ln>
        </p:spPr>
        <p:txBody>
          <a:bodyPr vert="horz" lIns="91440" tIns="45720" rIns="91440" bIns="45720" anchor="b"/>
          <a:lstStyle/>
          <a:p>
            <a:pPr lvl="0" indent="0" algn="r" fontAlgn="base">
              <a:buChar char="•"/>
            </a:pPr>
            <a:fld id="{9A0DB2DC-4C9A-4742-B13C-FB6460FD3503}" type="slidenum">
              <a:rPr lang="en-US" altLang="en-US" sz="1200" dirty="0">
                <a:latin typeface="Calibri" panose="020F0502020204030204" pitchFamily="34" charset="0"/>
                <a:ea typeface="宋体" panose="02010600030101010101" pitchFamily="2" charset="-122"/>
              </a:rPr>
            </a:fld>
            <a:endParaRPr lang="en-US" altLang="en-US" sz="1200" dirty="0">
              <a:latin typeface="Calibri" panose="020F0502020204030204" pitchFamily="34" charset="0"/>
              <a:ea typeface="宋体" panose="02010600030101010101" pitchFamily="2" charset="-122"/>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5" name="幻灯片图像占位符 1"/>
          <p:cNvSpPr>
            <a:spLocks noGrp="1" noRot="1" noChangeAspect="1" noTextEdit="1"/>
          </p:cNvSpPr>
          <p:nvPr>
            <p:ph type="sldImg"/>
          </p:nvPr>
        </p:nvSpPr>
        <p:spPr>
          <a:ln>
            <a:miter/>
          </a:ln>
        </p:spPr>
      </p:sp>
      <p:sp>
        <p:nvSpPr>
          <p:cNvPr id="144386" name="备注占位符 2"/>
          <p:cNvSpPr>
            <a:spLocks noGrp="1"/>
          </p:cNvSpPr>
          <p:nvPr>
            <p:ph type="body"/>
          </p:nvPr>
        </p:nvSpPr>
        <p:spPr/>
        <p:txBody>
          <a:bodyPr wrap="square" lIns="91440" tIns="45720" rIns="91440" bIns="45720" anchor="t"/>
          <a:lstStyle/>
          <a:p>
            <a:pPr lvl="0" eaLnBrk="1" hangingPunct="1"/>
            <a:endParaRPr lang="zh-CN" altLang="en-US" dirty="0"/>
          </a:p>
        </p:txBody>
      </p:sp>
      <p:sp>
        <p:nvSpPr>
          <p:cNvPr id="144387" name="灯片编号占位符 3"/>
          <p:cNvSpPr txBox="1">
            <a:spLocks noGrp="1"/>
          </p:cNvSpPr>
          <p:nvPr>
            <p:ph type="sldNum" sz="quarter"/>
          </p:nvPr>
        </p:nvSpPr>
        <p:spPr>
          <a:xfrm>
            <a:off x="3829761" y="9443662"/>
            <a:ext cx="2929837" cy="497126"/>
          </a:xfrm>
          <a:prstGeom prst="rect">
            <a:avLst/>
          </a:prstGeom>
          <a:noFill/>
          <a:ln w="9525">
            <a:noFill/>
          </a:ln>
        </p:spPr>
        <p:txBody>
          <a:bodyPr vert="horz" lIns="91440" tIns="45720" rIns="91440" bIns="45720" anchor="b"/>
          <a:lstStyle/>
          <a:p>
            <a:pPr lvl="0" indent="0" algn="r" fontAlgn="base">
              <a:buChar char="•"/>
            </a:pPr>
            <a:fld id="{9A0DB2DC-4C9A-4742-B13C-FB6460FD3503}" type="slidenum">
              <a:rPr lang="en-US" altLang="en-US" sz="1200" dirty="0">
                <a:latin typeface="Calibri" panose="020F0502020204030204" pitchFamily="34" charset="0"/>
                <a:ea typeface="宋体" panose="02010600030101010101" pitchFamily="2" charset="-122"/>
              </a:rPr>
            </a:fld>
            <a:endParaRPr lang="en-US" altLang="en-US" sz="1200" dirty="0">
              <a:latin typeface="Calibri" panose="020F0502020204030204" pitchFamily="34" charset="0"/>
              <a:ea typeface="宋体" panose="02010600030101010101" pitchFamily="2" charset="-122"/>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5" name="幻灯片图像占位符 1"/>
          <p:cNvSpPr>
            <a:spLocks noGrp="1" noRot="1" noChangeAspect="1" noTextEdit="1"/>
          </p:cNvSpPr>
          <p:nvPr>
            <p:ph type="sldImg"/>
          </p:nvPr>
        </p:nvSpPr>
        <p:spPr>
          <a:ln>
            <a:miter/>
          </a:ln>
        </p:spPr>
      </p:sp>
      <p:sp>
        <p:nvSpPr>
          <p:cNvPr id="144386" name="备注占位符 2"/>
          <p:cNvSpPr>
            <a:spLocks noGrp="1"/>
          </p:cNvSpPr>
          <p:nvPr>
            <p:ph type="body"/>
          </p:nvPr>
        </p:nvSpPr>
        <p:spPr/>
        <p:txBody>
          <a:bodyPr wrap="square" lIns="91440" tIns="45720" rIns="91440" bIns="45720" anchor="t"/>
          <a:lstStyle/>
          <a:p>
            <a:pPr lvl="0" eaLnBrk="1" hangingPunct="1"/>
            <a:endParaRPr lang="zh-CN" altLang="en-US" dirty="0"/>
          </a:p>
        </p:txBody>
      </p:sp>
      <p:sp>
        <p:nvSpPr>
          <p:cNvPr id="144387" name="灯片编号占位符 3"/>
          <p:cNvSpPr txBox="1">
            <a:spLocks noGrp="1"/>
          </p:cNvSpPr>
          <p:nvPr>
            <p:ph type="sldNum" sz="quarter"/>
          </p:nvPr>
        </p:nvSpPr>
        <p:spPr>
          <a:xfrm>
            <a:off x="3829761" y="9443662"/>
            <a:ext cx="2929837" cy="497126"/>
          </a:xfrm>
          <a:prstGeom prst="rect">
            <a:avLst/>
          </a:prstGeom>
          <a:noFill/>
          <a:ln w="9525">
            <a:noFill/>
          </a:ln>
        </p:spPr>
        <p:txBody>
          <a:bodyPr vert="horz" lIns="91440" tIns="45720" rIns="91440" bIns="45720" anchor="b"/>
          <a:lstStyle/>
          <a:p>
            <a:pPr lvl="0" indent="0" algn="r" fontAlgn="base">
              <a:buChar char="•"/>
            </a:pPr>
            <a:fld id="{9A0DB2DC-4C9A-4742-B13C-FB6460FD3503}" type="slidenum">
              <a:rPr lang="en-US" altLang="en-US" sz="1200" dirty="0">
                <a:latin typeface="Calibri" panose="020F0502020204030204" pitchFamily="34" charset="0"/>
                <a:ea typeface="宋体" panose="02010600030101010101" pitchFamily="2" charset="-122"/>
              </a:rPr>
            </a:fld>
            <a:endParaRPr lang="en-US" altLang="en-US" sz="1200" dirty="0">
              <a:latin typeface="Calibri" panose="020F0502020204030204" pitchFamily="34" charset="0"/>
              <a:ea typeface="宋体" panose="02010600030101010101" pitchFamily="2" charset="-122"/>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4F2C472D-E06A-4DEE-A03D-A77B88F9E2DF}"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5" name="幻灯片图像占位符 1"/>
          <p:cNvSpPr>
            <a:spLocks noGrp="1" noRot="1" noChangeAspect="1" noTextEdit="1"/>
          </p:cNvSpPr>
          <p:nvPr>
            <p:ph type="sldImg"/>
          </p:nvPr>
        </p:nvSpPr>
        <p:spPr>
          <a:ln>
            <a:miter/>
          </a:ln>
        </p:spPr>
      </p:sp>
      <p:sp>
        <p:nvSpPr>
          <p:cNvPr id="144386" name="备注占位符 2"/>
          <p:cNvSpPr>
            <a:spLocks noGrp="1"/>
          </p:cNvSpPr>
          <p:nvPr>
            <p:ph type="body"/>
          </p:nvPr>
        </p:nvSpPr>
        <p:spPr/>
        <p:txBody>
          <a:bodyPr wrap="square" lIns="91440" tIns="45720" rIns="91440" bIns="45720" anchor="t"/>
          <a:lstStyle/>
          <a:p>
            <a:pPr lvl="0" eaLnBrk="1" hangingPunct="1"/>
            <a:endParaRPr lang="zh-CN" altLang="en-US" dirty="0"/>
          </a:p>
        </p:txBody>
      </p:sp>
      <p:sp>
        <p:nvSpPr>
          <p:cNvPr id="144387" name="灯片编号占位符 3"/>
          <p:cNvSpPr txBox="1">
            <a:spLocks noGrp="1"/>
          </p:cNvSpPr>
          <p:nvPr>
            <p:ph type="sldNum" sz="quarter"/>
          </p:nvPr>
        </p:nvSpPr>
        <p:spPr>
          <a:xfrm>
            <a:off x="3829761" y="9443662"/>
            <a:ext cx="2929837" cy="497126"/>
          </a:xfrm>
          <a:prstGeom prst="rect">
            <a:avLst/>
          </a:prstGeom>
          <a:noFill/>
          <a:ln w="9525">
            <a:noFill/>
          </a:ln>
        </p:spPr>
        <p:txBody>
          <a:bodyPr vert="horz" lIns="91440" tIns="45720" rIns="91440" bIns="45720" anchor="b"/>
          <a:lstStyle/>
          <a:p>
            <a:pPr lvl="0" indent="0" algn="r" fontAlgn="base">
              <a:buChar char="•"/>
            </a:pPr>
            <a:fld id="{9A0DB2DC-4C9A-4742-B13C-FB6460FD3503}" type="slidenum">
              <a:rPr lang="en-US" altLang="en-US" sz="1200" dirty="0">
                <a:latin typeface="Calibri" panose="020F0502020204030204" pitchFamily="34" charset="0"/>
                <a:ea typeface="宋体" panose="02010600030101010101" pitchFamily="2" charset="-122"/>
              </a:rPr>
            </a:fld>
            <a:endParaRPr lang="en-US" altLang="en-US" sz="1200" dirty="0">
              <a:latin typeface="Calibri" panose="020F0502020204030204" pitchFamily="34" charset="0"/>
              <a:ea typeface="宋体" panose="02010600030101010101" pitchFamily="2" charset="-122"/>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5" name="幻灯片图像占位符 1"/>
          <p:cNvSpPr>
            <a:spLocks noGrp="1" noRot="1" noChangeAspect="1" noTextEdit="1"/>
          </p:cNvSpPr>
          <p:nvPr>
            <p:ph type="sldImg"/>
          </p:nvPr>
        </p:nvSpPr>
        <p:spPr>
          <a:ln>
            <a:miter/>
          </a:ln>
        </p:spPr>
      </p:sp>
      <p:sp>
        <p:nvSpPr>
          <p:cNvPr id="144386" name="备注占位符 2"/>
          <p:cNvSpPr>
            <a:spLocks noGrp="1"/>
          </p:cNvSpPr>
          <p:nvPr>
            <p:ph type="body"/>
          </p:nvPr>
        </p:nvSpPr>
        <p:spPr/>
        <p:txBody>
          <a:bodyPr wrap="square" lIns="91440" tIns="45720" rIns="91440" bIns="45720" anchor="t"/>
          <a:lstStyle/>
          <a:p>
            <a:pPr lvl="0" eaLnBrk="1" hangingPunct="1"/>
            <a:endParaRPr lang="zh-CN" altLang="en-US" dirty="0"/>
          </a:p>
        </p:txBody>
      </p:sp>
      <p:sp>
        <p:nvSpPr>
          <p:cNvPr id="144387" name="灯片编号占位符 3"/>
          <p:cNvSpPr txBox="1">
            <a:spLocks noGrp="1"/>
          </p:cNvSpPr>
          <p:nvPr>
            <p:ph type="sldNum" sz="quarter"/>
          </p:nvPr>
        </p:nvSpPr>
        <p:spPr>
          <a:xfrm>
            <a:off x="3829761" y="9443662"/>
            <a:ext cx="2929837" cy="497126"/>
          </a:xfrm>
          <a:prstGeom prst="rect">
            <a:avLst/>
          </a:prstGeom>
          <a:noFill/>
          <a:ln w="9525">
            <a:noFill/>
          </a:ln>
        </p:spPr>
        <p:txBody>
          <a:bodyPr vert="horz" lIns="91440" tIns="45720" rIns="91440" bIns="45720" anchor="b"/>
          <a:lstStyle/>
          <a:p>
            <a:pPr lvl="0" indent="0" algn="r" fontAlgn="base">
              <a:buChar char="•"/>
            </a:pPr>
            <a:fld id="{9A0DB2DC-4C9A-4742-B13C-FB6460FD3503}" type="slidenum">
              <a:rPr lang="en-US" altLang="en-US" sz="1200" dirty="0">
                <a:latin typeface="Calibri" panose="020F0502020204030204" pitchFamily="34" charset="0"/>
                <a:ea typeface="宋体" panose="02010600030101010101" pitchFamily="2" charset="-122"/>
              </a:rPr>
            </a:fld>
            <a:endParaRPr lang="en-US" altLang="en-US" sz="1200" dirty="0">
              <a:latin typeface="Calibri" panose="020F0502020204030204" pitchFamily="34" charset="0"/>
              <a:ea typeface="宋体" panose="02010600030101010101" pitchFamily="2" charset="-122"/>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2558" y="841772"/>
            <a:ext cx="6858893" cy="1790700"/>
          </a:xfrm>
        </p:spPr>
        <p:txBody>
          <a:bodyPr anchor="b"/>
          <a:lstStyle>
            <a:lvl1pPr algn="ctr">
              <a:defRPr sz="45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142558" y="2701528"/>
            <a:ext cx="6858893" cy="1241822"/>
          </a:xfrm>
        </p:spPr>
        <p:txBody>
          <a:bodyPr/>
          <a:lstStyle>
            <a:lvl1pPr marL="0" indent="0" algn="ctr">
              <a:buNone/>
              <a:defRPr sz="1800"/>
            </a:lvl1pPr>
            <a:lvl2pPr marL="342900" indent="0" algn="ctr">
              <a:buNone/>
              <a:defRPr sz="1500"/>
            </a:lvl2pPr>
            <a:lvl3pPr marL="685800" indent="0" algn="ctr">
              <a:buNone/>
              <a:defRPr sz="1350"/>
            </a:lvl3pPr>
            <a:lvl4pPr marL="1028065" indent="0" algn="ctr">
              <a:buNone/>
              <a:defRPr sz="1200"/>
            </a:lvl4pPr>
            <a:lvl5pPr marL="1370965" indent="0" algn="ctr">
              <a:buNone/>
              <a:defRPr sz="1200"/>
            </a:lvl5pPr>
            <a:lvl6pPr marL="1713865" indent="0" algn="ctr">
              <a:buNone/>
              <a:defRPr sz="1200"/>
            </a:lvl6pPr>
            <a:lvl7pPr marL="2056765" indent="0" algn="ctr">
              <a:buNone/>
              <a:defRPr sz="1200"/>
            </a:lvl7pPr>
            <a:lvl8pPr marL="2399030" indent="0" algn="ctr">
              <a:buNone/>
              <a:defRPr sz="1200"/>
            </a:lvl8pPr>
            <a:lvl9pPr marL="2741930" indent="0" algn="ctr">
              <a:buNone/>
              <a:defRPr sz="1200"/>
            </a:lvl9pPr>
          </a:lstStyle>
          <a:p>
            <a:r>
              <a:rPr lang="zh-CN" altLang="en-US"/>
              <a:t>单击此处编辑母版副标题样式</a:t>
            </a:r>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30386" y="681040"/>
            <a:ext cx="2056597" cy="3913585"/>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457024" y="681040"/>
            <a:ext cx="6059105" cy="3913585"/>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649" y="1282307"/>
            <a:ext cx="7887191" cy="2139553"/>
          </a:xfrm>
        </p:spPr>
        <p:txBody>
          <a:bodyPr anchor="b"/>
          <a:lstStyle>
            <a:lvl1pPr>
              <a:defRPr sz="45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623649" y="3442099"/>
            <a:ext cx="7887191" cy="1125140"/>
          </a:xfrm>
        </p:spPr>
        <p:txBody>
          <a:bodyPr/>
          <a:lstStyle>
            <a:lvl1pPr marL="0" indent="0">
              <a:buNone/>
              <a:defRPr sz="1800"/>
            </a:lvl1pPr>
            <a:lvl2pPr marL="342900" indent="0">
              <a:buNone/>
              <a:defRPr sz="1500"/>
            </a:lvl2pPr>
            <a:lvl3pPr marL="685800" indent="0">
              <a:buNone/>
              <a:defRPr sz="1350"/>
            </a:lvl3pPr>
            <a:lvl4pPr marL="1028065" indent="0">
              <a:buNone/>
              <a:defRPr sz="1200"/>
            </a:lvl4pPr>
            <a:lvl5pPr marL="1370965" indent="0">
              <a:buNone/>
              <a:defRPr sz="1200"/>
            </a:lvl5pPr>
            <a:lvl6pPr marL="1713865" indent="0">
              <a:buNone/>
              <a:defRPr sz="1200"/>
            </a:lvl6pPr>
            <a:lvl7pPr marL="2056765" indent="0">
              <a:buNone/>
              <a:defRPr sz="1200"/>
            </a:lvl7pPr>
            <a:lvl8pPr marL="2399030" indent="0">
              <a:buNone/>
              <a:defRPr sz="1200"/>
            </a:lvl8pPr>
            <a:lvl9pPr marL="2741930" indent="0">
              <a:buNone/>
              <a:defRPr sz="1200"/>
            </a:lvl9pPr>
          </a:lstStyle>
          <a:p>
            <a:pPr lvl="0"/>
            <a:r>
              <a:rPr lang="zh-CN" altLang="en-US"/>
              <a:t>单击此处编辑母版文本样式</a:t>
            </a:r>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457022" y="1200154"/>
            <a:ext cx="4057256" cy="3394472"/>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4628534" y="1200154"/>
            <a:ext cx="4058446" cy="3394472"/>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595" y="273847"/>
            <a:ext cx="7887190" cy="994172"/>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629596" y="1260872"/>
            <a:ext cx="3868020" cy="617934"/>
          </a:xfrm>
        </p:spPr>
        <p:txBody>
          <a:bodyPr anchor="b"/>
          <a:lstStyle>
            <a:lvl1pPr marL="0" indent="0">
              <a:buNone/>
              <a:defRPr sz="1800" b="1"/>
            </a:lvl1pPr>
            <a:lvl2pPr marL="342900" indent="0">
              <a:buNone/>
              <a:defRPr sz="1500" b="1"/>
            </a:lvl2pPr>
            <a:lvl3pPr marL="685800" indent="0">
              <a:buNone/>
              <a:defRPr sz="1350" b="1"/>
            </a:lvl3pPr>
            <a:lvl4pPr marL="1028065" indent="0">
              <a:buNone/>
              <a:defRPr sz="1200" b="1"/>
            </a:lvl4pPr>
            <a:lvl5pPr marL="1370965" indent="0">
              <a:buNone/>
              <a:defRPr sz="1200" b="1"/>
            </a:lvl5pPr>
            <a:lvl6pPr marL="1713865" indent="0">
              <a:buNone/>
              <a:defRPr sz="1200" b="1"/>
            </a:lvl6pPr>
            <a:lvl7pPr marL="2056765" indent="0">
              <a:buNone/>
              <a:defRPr sz="1200" b="1"/>
            </a:lvl7pPr>
            <a:lvl8pPr marL="2399030" indent="0">
              <a:buNone/>
              <a:defRPr sz="1200" b="1"/>
            </a:lvl8pPr>
            <a:lvl9pPr marL="2741930" indent="0">
              <a:buNone/>
              <a:defRPr sz="12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629596" y="1878806"/>
            <a:ext cx="3868020" cy="2763441"/>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4629727" y="1260872"/>
            <a:ext cx="3887063" cy="617934"/>
          </a:xfrm>
        </p:spPr>
        <p:txBody>
          <a:bodyPr anchor="b"/>
          <a:lstStyle>
            <a:lvl1pPr marL="0" indent="0">
              <a:buNone/>
              <a:defRPr sz="1800" b="1"/>
            </a:lvl1pPr>
            <a:lvl2pPr marL="342900" indent="0">
              <a:buNone/>
              <a:defRPr sz="1500" b="1"/>
            </a:lvl2pPr>
            <a:lvl3pPr marL="685800" indent="0">
              <a:buNone/>
              <a:defRPr sz="1350" b="1"/>
            </a:lvl3pPr>
            <a:lvl4pPr marL="1028065" indent="0">
              <a:buNone/>
              <a:defRPr sz="1200" b="1"/>
            </a:lvl4pPr>
            <a:lvl5pPr marL="1370965" indent="0">
              <a:buNone/>
              <a:defRPr sz="1200" b="1"/>
            </a:lvl5pPr>
            <a:lvl6pPr marL="1713865" indent="0">
              <a:buNone/>
              <a:defRPr sz="1200" b="1"/>
            </a:lvl6pPr>
            <a:lvl7pPr marL="2056765" indent="0">
              <a:buNone/>
              <a:defRPr sz="1200" b="1"/>
            </a:lvl7pPr>
            <a:lvl8pPr marL="2399030" indent="0">
              <a:buNone/>
              <a:defRPr sz="1200" b="1"/>
            </a:lvl8pPr>
            <a:lvl9pPr marL="2741930" indent="0">
              <a:buNone/>
              <a:defRPr sz="12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4629727" y="1878806"/>
            <a:ext cx="3887063" cy="2763441"/>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600" y="342900"/>
            <a:ext cx="2949217" cy="1200150"/>
          </a:xfrm>
        </p:spPr>
        <p:txBody>
          <a:bodyPr anchor="b"/>
          <a:lstStyle>
            <a:lvl1pPr>
              <a:defRPr sz="2400"/>
            </a:lvl1pPr>
          </a:lstStyle>
          <a:p>
            <a:r>
              <a:rPr lang="zh-CN" altLang="en-US"/>
              <a:t>单击此处编辑母版标题样式</a:t>
            </a:r>
            <a:endParaRPr lang="zh-CN" altLang="en-US"/>
          </a:p>
        </p:txBody>
      </p:sp>
      <p:sp>
        <p:nvSpPr>
          <p:cNvPr id="3" name="内容占位符 2"/>
          <p:cNvSpPr>
            <a:spLocks noGrp="1"/>
          </p:cNvSpPr>
          <p:nvPr>
            <p:ph idx="1"/>
          </p:nvPr>
        </p:nvSpPr>
        <p:spPr>
          <a:xfrm>
            <a:off x="3887068" y="740573"/>
            <a:ext cx="4629723"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629600" y="1543052"/>
            <a:ext cx="2949217" cy="2858691"/>
          </a:xfrm>
        </p:spPr>
        <p:txBody>
          <a:bodyPr/>
          <a:lstStyle>
            <a:lvl1pPr marL="0" indent="0">
              <a:buNone/>
              <a:defRPr sz="1200"/>
            </a:lvl1pPr>
            <a:lvl2pPr marL="342900" indent="0">
              <a:buNone/>
              <a:defRPr sz="1050"/>
            </a:lvl2pPr>
            <a:lvl3pPr marL="685800" indent="0">
              <a:buNone/>
              <a:defRPr sz="900"/>
            </a:lvl3pPr>
            <a:lvl4pPr marL="1028065" indent="0">
              <a:buNone/>
              <a:defRPr sz="750"/>
            </a:lvl4pPr>
            <a:lvl5pPr marL="1370965" indent="0">
              <a:buNone/>
              <a:defRPr sz="750"/>
            </a:lvl5pPr>
            <a:lvl6pPr marL="1713865" indent="0">
              <a:buNone/>
              <a:defRPr sz="750"/>
            </a:lvl6pPr>
            <a:lvl7pPr marL="2056765" indent="0">
              <a:buNone/>
              <a:defRPr sz="750"/>
            </a:lvl7pPr>
            <a:lvl8pPr marL="2399030" indent="0">
              <a:buNone/>
              <a:defRPr sz="750"/>
            </a:lvl8pPr>
            <a:lvl9pPr marL="2741930" indent="0">
              <a:buNone/>
              <a:defRPr sz="750"/>
            </a:lvl9pPr>
          </a:lstStyle>
          <a:p>
            <a:pPr lvl="0"/>
            <a:r>
              <a:rPr lang="zh-CN" altLang="en-US"/>
              <a:t>单击此处编辑母版文本样式</a:t>
            </a:r>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600" y="342900"/>
            <a:ext cx="2949217" cy="1200150"/>
          </a:xfrm>
        </p:spPr>
        <p:txBody>
          <a:bodyPr anchor="b"/>
          <a:lstStyle>
            <a:lvl1pPr>
              <a:defRPr sz="24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3887068" y="740573"/>
            <a:ext cx="4629723" cy="3655219"/>
          </a:xfrm>
        </p:spPr>
        <p:txBody>
          <a:bodyPr/>
          <a:lstStyle>
            <a:lvl1pPr marL="0" indent="0">
              <a:buNone/>
              <a:defRPr sz="2400"/>
            </a:lvl1pPr>
            <a:lvl2pPr marL="342900" indent="0">
              <a:buNone/>
              <a:defRPr sz="2100"/>
            </a:lvl2pPr>
            <a:lvl3pPr marL="685800" indent="0">
              <a:buNone/>
              <a:defRPr sz="1800"/>
            </a:lvl3pPr>
            <a:lvl4pPr marL="1028065" indent="0">
              <a:buNone/>
              <a:defRPr sz="1500"/>
            </a:lvl4pPr>
            <a:lvl5pPr marL="1370965" indent="0">
              <a:buNone/>
              <a:defRPr sz="1500"/>
            </a:lvl5pPr>
            <a:lvl6pPr marL="1713865" indent="0">
              <a:buNone/>
              <a:defRPr sz="1500"/>
            </a:lvl6pPr>
            <a:lvl7pPr marL="2056765" indent="0">
              <a:buNone/>
              <a:defRPr sz="1500"/>
            </a:lvl7pPr>
            <a:lvl8pPr marL="2399030" indent="0">
              <a:buNone/>
              <a:defRPr sz="1500"/>
            </a:lvl8pPr>
            <a:lvl9pPr marL="2741930" indent="0">
              <a:buNone/>
              <a:defRPr sz="1500"/>
            </a:lvl9pPr>
          </a:lstStyle>
          <a:p>
            <a:endParaRPr lang="zh-CN" altLang="en-US"/>
          </a:p>
        </p:txBody>
      </p:sp>
      <p:sp>
        <p:nvSpPr>
          <p:cNvPr id="4" name="文本占位符 3"/>
          <p:cNvSpPr>
            <a:spLocks noGrp="1"/>
          </p:cNvSpPr>
          <p:nvPr>
            <p:ph type="body" sz="half" idx="2"/>
          </p:nvPr>
        </p:nvSpPr>
        <p:spPr>
          <a:xfrm>
            <a:off x="629600" y="1543052"/>
            <a:ext cx="2949217" cy="2858691"/>
          </a:xfrm>
        </p:spPr>
        <p:txBody>
          <a:bodyPr/>
          <a:lstStyle>
            <a:lvl1pPr marL="0" indent="0">
              <a:buNone/>
              <a:defRPr sz="1200"/>
            </a:lvl1pPr>
            <a:lvl2pPr marL="342900" indent="0">
              <a:buNone/>
              <a:defRPr sz="1050"/>
            </a:lvl2pPr>
            <a:lvl3pPr marL="685800" indent="0">
              <a:buNone/>
              <a:defRPr sz="900"/>
            </a:lvl3pPr>
            <a:lvl4pPr marL="1028065" indent="0">
              <a:buNone/>
              <a:defRPr sz="750"/>
            </a:lvl4pPr>
            <a:lvl5pPr marL="1370965" indent="0">
              <a:buNone/>
              <a:defRPr sz="750"/>
            </a:lvl5pPr>
            <a:lvl6pPr marL="1713865" indent="0">
              <a:buNone/>
              <a:defRPr sz="750"/>
            </a:lvl6pPr>
            <a:lvl7pPr marL="2056765" indent="0">
              <a:buNone/>
              <a:defRPr sz="750"/>
            </a:lvl7pPr>
            <a:lvl8pPr marL="2399030" indent="0">
              <a:buNone/>
              <a:defRPr sz="750"/>
            </a:lvl8pPr>
            <a:lvl9pPr marL="2741930" indent="0">
              <a:buNone/>
              <a:defRPr sz="750"/>
            </a:lvl9pPr>
          </a:lstStyle>
          <a:p>
            <a:pPr lvl="0"/>
            <a:r>
              <a:rPr lang="zh-CN" altLang="en-US"/>
              <a:t>单击此处编辑母版文本样式</a:t>
            </a:r>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chemeClr val="accent2"/>
        </a:solidFill>
        <a:effectLst/>
      </p:bgPr>
    </p:bg>
    <p:spTree>
      <p:nvGrpSpPr>
        <p:cNvPr id="1" name=""/>
        <p:cNvGrpSpPr/>
        <p:nvPr/>
      </p:nvGrpSpPr>
      <p:grpSpPr>
        <a:xfrm>
          <a:off x="0" y="0"/>
          <a:ext cx="0" cy="0"/>
          <a:chOff x="0" y="0"/>
          <a:chExt cx="0" cy="0"/>
        </a:xfrm>
      </p:grpSpPr>
      <p:sp>
        <p:nvSpPr>
          <p:cNvPr id="3078" name="Rectangle 2"/>
          <p:cNvSpPr>
            <a:spLocks noGrp="1" noChangeArrowheads="1"/>
          </p:cNvSpPr>
          <p:nvPr>
            <p:ph type="title"/>
          </p:nvPr>
        </p:nvSpPr>
        <p:spPr bwMode="auto">
          <a:xfrm>
            <a:off x="457026" y="681038"/>
            <a:ext cx="8229957"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CN" altLang="zh-CN" dirty="0"/>
              <a:t>单击此处编辑母版标题样式</a:t>
            </a:r>
            <a:endParaRPr lang="zh-CN" altLang="zh-CN" dirty="0"/>
          </a:p>
        </p:txBody>
      </p:sp>
      <p:sp>
        <p:nvSpPr>
          <p:cNvPr id="3079" name="Rectangle 3"/>
          <p:cNvSpPr>
            <a:spLocks noGrp="1" noChangeArrowheads="1"/>
          </p:cNvSpPr>
          <p:nvPr>
            <p:ph type="body" idx="1"/>
          </p:nvPr>
        </p:nvSpPr>
        <p:spPr bwMode="auto">
          <a:xfrm>
            <a:off x="457027" y="1177666"/>
            <a:ext cx="8229957" cy="3394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ltLang="zh-CN" dirty="0"/>
              <a:t>单击此处编辑母版文本样式</a:t>
            </a:r>
            <a:endParaRPr lang="zh-CN" altLang="zh-CN" dirty="0"/>
          </a:p>
          <a:p>
            <a:pPr lvl="1"/>
            <a:r>
              <a:rPr lang="zh-CN" altLang="zh-CN" dirty="0"/>
              <a:t>第二级</a:t>
            </a:r>
            <a:endParaRPr lang="zh-CN" altLang="zh-CN"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rtl="0" eaLnBrk="0" fontAlgn="base" hangingPunct="0">
        <a:spcBef>
          <a:spcPct val="0"/>
        </a:spcBef>
        <a:spcAft>
          <a:spcPct val="0"/>
        </a:spcAft>
        <a:defRPr sz="1800" kern="1200">
          <a:solidFill>
            <a:schemeClr val="accent1"/>
          </a:solidFill>
          <a:latin typeface="+mj-lt"/>
          <a:ea typeface="+mj-ea"/>
          <a:cs typeface="+mj-cs"/>
        </a:defRPr>
      </a:lvl1pPr>
      <a:lvl2pPr algn="l" rtl="0" eaLnBrk="0" fontAlgn="base" hangingPunct="0">
        <a:spcBef>
          <a:spcPct val="0"/>
        </a:spcBef>
        <a:spcAft>
          <a:spcPct val="0"/>
        </a:spcAft>
        <a:defRPr sz="1800">
          <a:solidFill>
            <a:schemeClr val="accent1"/>
          </a:solidFill>
          <a:latin typeface="Arial" panose="020B0604020202020204" pitchFamily="34" charset="0"/>
          <a:ea typeface="微软雅黑" panose="020B0503020204020204" pitchFamily="34" charset="-122"/>
        </a:defRPr>
      </a:lvl2pPr>
      <a:lvl3pPr algn="l" rtl="0" eaLnBrk="0" fontAlgn="base" hangingPunct="0">
        <a:spcBef>
          <a:spcPct val="0"/>
        </a:spcBef>
        <a:spcAft>
          <a:spcPct val="0"/>
        </a:spcAft>
        <a:defRPr sz="1800">
          <a:solidFill>
            <a:schemeClr val="accent1"/>
          </a:solidFill>
          <a:latin typeface="Arial" panose="020B0604020202020204" pitchFamily="34" charset="0"/>
          <a:ea typeface="微软雅黑" panose="020B0503020204020204" pitchFamily="34" charset="-122"/>
        </a:defRPr>
      </a:lvl3pPr>
      <a:lvl4pPr algn="l" rtl="0" eaLnBrk="0" fontAlgn="base" hangingPunct="0">
        <a:spcBef>
          <a:spcPct val="0"/>
        </a:spcBef>
        <a:spcAft>
          <a:spcPct val="0"/>
        </a:spcAft>
        <a:defRPr sz="1800">
          <a:solidFill>
            <a:schemeClr val="accent1"/>
          </a:solidFill>
          <a:latin typeface="Arial" panose="020B0604020202020204" pitchFamily="34" charset="0"/>
          <a:ea typeface="微软雅黑" panose="020B0503020204020204" pitchFamily="34" charset="-122"/>
        </a:defRPr>
      </a:lvl4pPr>
      <a:lvl5pPr algn="l" rtl="0" eaLnBrk="0" fontAlgn="base" hangingPunct="0">
        <a:spcBef>
          <a:spcPct val="0"/>
        </a:spcBef>
        <a:spcAft>
          <a:spcPct val="0"/>
        </a:spcAft>
        <a:defRPr sz="1800">
          <a:solidFill>
            <a:schemeClr val="accent1"/>
          </a:solidFill>
          <a:latin typeface="Arial" panose="020B0604020202020204" pitchFamily="34" charset="0"/>
          <a:ea typeface="微软雅黑" panose="020B0503020204020204" pitchFamily="34" charset="-122"/>
        </a:defRPr>
      </a:lvl5pPr>
      <a:lvl6pPr marL="342900" algn="l" rtl="0" eaLnBrk="0" fontAlgn="base" hangingPunct="0">
        <a:spcBef>
          <a:spcPct val="0"/>
        </a:spcBef>
        <a:spcAft>
          <a:spcPct val="0"/>
        </a:spcAft>
        <a:defRPr sz="1800">
          <a:solidFill>
            <a:schemeClr val="accent1"/>
          </a:solidFill>
          <a:latin typeface="Arial" panose="020B0604020202020204" pitchFamily="34" charset="0"/>
          <a:ea typeface="微软雅黑" panose="020B0503020204020204" pitchFamily="34" charset="-122"/>
        </a:defRPr>
      </a:lvl6pPr>
      <a:lvl7pPr marL="685800" algn="l" rtl="0" eaLnBrk="0" fontAlgn="base" hangingPunct="0">
        <a:spcBef>
          <a:spcPct val="0"/>
        </a:spcBef>
        <a:spcAft>
          <a:spcPct val="0"/>
        </a:spcAft>
        <a:defRPr sz="1800">
          <a:solidFill>
            <a:schemeClr val="accent1"/>
          </a:solidFill>
          <a:latin typeface="Arial" panose="020B0604020202020204" pitchFamily="34" charset="0"/>
          <a:ea typeface="微软雅黑" panose="020B0503020204020204" pitchFamily="34" charset="-122"/>
        </a:defRPr>
      </a:lvl7pPr>
      <a:lvl8pPr marL="1028065" algn="l" rtl="0" eaLnBrk="0" fontAlgn="base" hangingPunct="0">
        <a:spcBef>
          <a:spcPct val="0"/>
        </a:spcBef>
        <a:spcAft>
          <a:spcPct val="0"/>
        </a:spcAft>
        <a:defRPr sz="1800">
          <a:solidFill>
            <a:schemeClr val="accent1"/>
          </a:solidFill>
          <a:latin typeface="Arial" panose="020B0604020202020204" pitchFamily="34" charset="0"/>
          <a:ea typeface="微软雅黑" panose="020B0503020204020204" pitchFamily="34" charset="-122"/>
        </a:defRPr>
      </a:lvl8pPr>
      <a:lvl9pPr marL="1370965" algn="l" rtl="0" eaLnBrk="0" fontAlgn="base" hangingPunct="0">
        <a:spcBef>
          <a:spcPct val="0"/>
        </a:spcBef>
        <a:spcAft>
          <a:spcPct val="0"/>
        </a:spcAft>
        <a:defRPr sz="1800">
          <a:solidFill>
            <a:schemeClr val="accent1"/>
          </a:solidFill>
          <a:latin typeface="Arial" panose="020B0604020202020204" pitchFamily="34" charset="0"/>
          <a:ea typeface="微软雅黑" panose="020B0503020204020204" pitchFamily="34" charset="-122"/>
        </a:defRPr>
      </a:lvl9pPr>
    </p:titleStyle>
    <p:bodyStyle>
      <a:lvl1pPr marL="257175" indent="-257175" algn="l" rtl="0" eaLnBrk="0" fontAlgn="base" hangingPunct="0">
        <a:spcBef>
          <a:spcPct val="20000"/>
        </a:spcBef>
        <a:spcAft>
          <a:spcPct val="0"/>
        </a:spcAft>
        <a:buChar char="•"/>
        <a:defRPr sz="1500" kern="1200">
          <a:solidFill>
            <a:schemeClr val="accent1"/>
          </a:solidFill>
          <a:latin typeface="+mn-lt"/>
          <a:ea typeface="+mn-ea"/>
          <a:cs typeface="+mn-cs"/>
        </a:defRPr>
      </a:lvl1pPr>
      <a:lvl2pPr marL="556895" indent="-213995" algn="l" rtl="0" eaLnBrk="0" fontAlgn="base" hangingPunct="0">
        <a:spcBef>
          <a:spcPct val="20000"/>
        </a:spcBef>
        <a:spcAft>
          <a:spcPct val="0"/>
        </a:spcAft>
        <a:buChar char="–"/>
        <a:defRPr sz="1500" kern="1200">
          <a:solidFill>
            <a:schemeClr val="accent1"/>
          </a:solidFill>
          <a:latin typeface="+mn-lt"/>
          <a:ea typeface="仿宋_GB2312" panose="02010609030101010101" pitchFamily="1" charset="-122"/>
          <a:cs typeface="+mn-cs"/>
        </a:defRPr>
      </a:lvl2pPr>
      <a:lvl3pPr marL="856615" indent="-171450" algn="l" rtl="0" eaLnBrk="0" fontAlgn="base" hangingPunct="0">
        <a:spcBef>
          <a:spcPct val="20000"/>
        </a:spcBef>
        <a:spcAft>
          <a:spcPct val="0"/>
        </a:spcAft>
        <a:buChar char="•"/>
        <a:defRPr sz="1800" kern="1200">
          <a:solidFill>
            <a:schemeClr val="tx1"/>
          </a:solidFill>
          <a:latin typeface="+mn-lt"/>
          <a:ea typeface="宋体" panose="02010600030101010101" pitchFamily="2" charset="-122"/>
          <a:cs typeface="+mn-cs"/>
        </a:defRPr>
      </a:lvl3pPr>
      <a:lvl4pPr marL="1199515" indent="-171450" algn="l" rtl="0" eaLnBrk="0" fontAlgn="base" hangingPunct="0">
        <a:spcBef>
          <a:spcPct val="20000"/>
        </a:spcBef>
        <a:spcAft>
          <a:spcPct val="0"/>
        </a:spcAft>
        <a:buChar char="–"/>
        <a:defRPr sz="1500" kern="1200">
          <a:solidFill>
            <a:schemeClr val="tx1"/>
          </a:solidFill>
          <a:latin typeface="+mn-lt"/>
          <a:ea typeface="宋体" panose="02010600030101010101" pitchFamily="2" charset="-122"/>
          <a:cs typeface="+mn-cs"/>
        </a:defRPr>
      </a:lvl4pPr>
      <a:lvl5pPr marL="1542415" indent="-171450" algn="l" rtl="0" eaLnBrk="0" fontAlgn="base" hangingPunct="0">
        <a:spcBef>
          <a:spcPct val="20000"/>
        </a:spcBef>
        <a:spcAft>
          <a:spcPct val="0"/>
        </a:spcAft>
        <a:buChar char="»"/>
        <a:defRPr sz="1500" kern="1200">
          <a:solidFill>
            <a:schemeClr val="tx1"/>
          </a:solidFill>
          <a:latin typeface="+mn-lt"/>
          <a:ea typeface="宋体" panose="02010600030101010101" pitchFamily="2" charset="-122"/>
          <a:cs typeface="+mn-cs"/>
        </a:defRPr>
      </a:lvl5pPr>
      <a:lvl6pPr marL="1885315" indent="-171450" algn="l" defTabSz="68516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215" indent="-171450" algn="l" defTabSz="68516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0480" indent="-171450" algn="l" defTabSz="68516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3380" indent="-171450" algn="l" defTabSz="68516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165" rtl="0" eaLnBrk="1" latinLnBrk="0" hangingPunct="1">
        <a:defRPr sz="1350" kern="1200">
          <a:solidFill>
            <a:schemeClr val="tx1"/>
          </a:solidFill>
          <a:latin typeface="+mn-lt"/>
          <a:ea typeface="+mn-ea"/>
          <a:cs typeface="+mn-cs"/>
        </a:defRPr>
      </a:lvl1pPr>
      <a:lvl2pPr marL="342900" algn="l" defTabSz="685165" rtl="0" eaLnBrk="1" latinLnBrk="0" hangingPunct="1">
        <a:defRPr sz="1350" kern="1200">
          <a:solidFill>
            <a:schemeClr val="tx1"/>
          </a:solidFill>
          <a:latin typeface="+mn-lt"/>
          <a:ea typeface="+mn-ea"/>
          <a:cs typeface="+mn-cs"/>
        </a:defRPr>
      </a:lvl2pPr>
      <a:lvl3pPr marL="685800" algn="l" defTabSz="685165" rtl="0" eaLnBrk="1" latinLnBrk="0" hangingPunct="1">
        <a:defRPr sz="1350" kern="1200">
          <a:solidFill>
            <a:schemeClr val="tx1"/>
          </a:solidFill>
          <a:latin typeface="+mn-lt"/>
          <a:ea typeface="+mn-ea"/>
          <a:cs typeface="+mn-cs"/>
        </a:defRPr>
      </a:lvl3pPr>
      <a:lvl4pPr marL="1028065" algn="l" defTabSz="685165" rtl="0" eaLnBrk="1" latinLnBrk="0" hangingPunct="1">
        <a:defRPr sz="1350" kern="1200">
          <a:solidFill>
            <a:schemeClr val="tx1"/>
          </a:solidFill>
          <a:latin typeface="+mn-lt"/>
          <a:ea typeface="+mn-ea"/>
          <a:cs typeface="+mn-cs"/>
        </a:defRPr>
      </a:lvl4pPr>
      <a:lvl5pPr marL="1370965" algn="l" defTabSz="685165" rtl="0" eaLnBrk="1" latinLnBrk="0" hangingPunct="1">
        <a:defRPr sz="1350" kern="1200">
          <a:solidFill>
            <a:schemeClr val="tx1"/>
          </a:solidFill>
          <a:latin typeface="+mn-lt"/>
          <a:ea typeface="+mn-ea"/>
          <a:cs typeface="+mn-cs"/>
        </a:defRPr>
      </a:lvl5pPr>
      <a:lvl6pPr marL="1713865" algn="l" defTabSz="685165" rtl="0" eaLnBrk="1" latinLnBrk="0" hangingPunct="1">
        <a:defRPr sz="1350" kern="1200">
          <a:solidFill>
            <a:schemeClr val="tx1"/>
          </a:solidFill>
          <a:latin typeface="+mn-lt"/>
          <a:ea typeface="+mn-ea"/>
          <a:cs typeface="+mn-cs"/>
        </a:defRPr>
      </a:lvl6pPr>
      <a:lvl7pPr marL="2056765" algn="l" defTabSz="685165" rtl="0" eaLnBrk="1" latinLnBrk="0" hangingPunct="1">
        <a:defRPr sz="1350" kern="1200">
          <a:solidFill>
            <a:schemeClr val="tx1"/>
          </a:solidFill>
          <a:latin typeface="+mn-lt"/>
          <a:ea typeface="+mn-ea"/>
          <a:cs typeface="+mn-cs"/>
        </a:defRPr>
      </a:lvl7pPr>
      <a:lvl8pPr marL="2399030" algn="l" defTabSz="685165" rtl="0" eaLnBrk="1" latinLnBrk="0" hangingPunct="1">
        <a:defRPr sz="1350" kern="1200">
          <a:solidFill>
            <a:schemeClr val="tx1"/>
          </a:solidFill>
          <a:latin typeface="+mn-lt"/>
          <a:ea typeface="+mn-ea"/>
          <a:cs typeface="+mn-cs"/>
        </a:defRPr>
      </a:lvl8pPr>
      <a:lvl9pPr marL="2741930" algn="l" defTabSz="685165"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6.xml"/><Relationship Id="rId1"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6.xml"/><Relationship Id="rId1"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7.xml"/><Relationship Id="rId1"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6.xml"/><Relationship Id="rId1"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6.xml"/><Relationship Id="rId1"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6.xml"/><Relationship Id="rId1" Type="http://schemas.openxmlformats.org/officeDocument/2006/relationships/image" Target="../media/image13.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6.xml"/><Relationship Id="rId1" Type="http://schemas.openxmlformats.org/officeDocument/2006/relationships/image" Target="../media/image14.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6.xml"/><Relationship Id="rId1" Type="http://schemas.openxmlformats.org/officeDocument/2006/relationships/image" Target="../media/image15.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7.xml"/><Relationship Id="rId1"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6.xml"/><Relationship Id="rId1" Type="http://schemas.openxmlformats.org/officeDocument/2006/relationships/image" Target="../media/image16.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6.xml"/><Relationship Id="rId1" Type="http://schemas.openxmlformats.org/officeDocument/2006/relationships/image" Target="../media/image17.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6.xml"/><Relationship Id="rId1" Type="http://schemas.openxmlformats.org/officeDocument/2006/relationships/image" Target="../media/image18.png"/></Relationships>
</file>

<file path=ppt/slides/_rels/slide22.xml.rels><?xml version="1.0" encoding="UTF-8" standalone="yes"?>
<Relationships xmlns="http://schemas.openxmlformats.org/package/2006/relationships"><Relationship Id="rId5" Type="http://schemas.openxmlformats.org/officeDocument/2006/relationships/notesSlide" Target="../notesSlides/notesSlide21.xml"/><Relationship Id="rId4" Type="http://schemas.openxmlformats.org/officeDocument/2006/relationships/slideLayout" Target="../slideLayouts/slideLayout6.xml"/><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image" Target="../media/image19.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6.xml"/><Relationship Id="rId1" Type="http://schemas.openxmlformats.org/officeDocument/2006/relationships/image" Target="../media/image22.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6.xml"/><Relationship Id="rId1" Type="http://schemas.openxmlformats.org/officeDocument/2006/relationships/image" Target="../media/image23.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7.xml"/><Relationship Id="rId1" Type="http://schemas.openxmlformats.org/officeDocument/2006/relationships/image" Target="../media/image2.pn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6.xml"/><Relationship Id="rId1" Type="http://schemas.openxmlformats.org/officeDocument/2006/relationships/image" Target="../media/image24.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6.xml"/><Relationship Id="rId1"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6.xml"/><Relationship Id="rId1"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6.xml"/><Relationship Id="rId1" Type="http://schemas.openxmlformats.org/officeDocument/2006/relationships/image" Target="../media/image5.png"/></Relationships>
</file>

<file path=ppt/slides/_rels/slide7.xml.rels><?xml version="1.0" encoding="UTF-8" standalone="yes"?>
<Relationships xmlns="http://schemas.openxmlformats.org/package/2006/relationships"><Relationship Id="rId4" Type="http://schemas.openxmlformats.org/officeDocument/2006/relationships/notesSlide" Target="../notesSlides/notesSlide6.xml"/><Relationship Id="rId3" Type="http://schemas.openxmlformats.org/officeDocument/2006/relationships/slideLayout" Target="../slideLayouts/slideLayout6.xml"/><Relationship Id="rId2" Type="http://schemas.openxmlformats.org/officeDocument/2006/relationships/image" Target="../media/image7.png"/><Relationship Id="rId1"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xml"/><Relationship Id="rId1"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6.xml"/><Relationship Id="rId1"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1"/>
          <a:srcRect/>
          <a:stretch>
            <a:fillRect/>
          </a:stretch>
        </a:blipFill>
        <a:effectLst/>
      </p:bgPr>
    </p:bg>
    <p:spTree>
      <p:nvGrpSpPr>
        <p:cNvPr id="1" name=""/>
        <p:cNvGrpSpPr/>
        <p:nvPr/>
      </p:nvGrpSpPr>
      <p:grpSpPr>
        <a:xfrm>
          <a:off x="0" y="0"/>
          <a:ext cx="0" cy="0"/>
          <a:chOff x="0" y="0"/>
          <a:chExt cx="0" cy="0"/>
        </a:xfrm>
      </p:grpSpPr>
      <p:sp>
        <p:nvSpPr>
          <p:cNvPr id="3" name="TextBox 5"/>
          <p:cNvSpPr txBox="1"/>
          <p:nvPr/>
        </p:nvSpPr>
        <p:spPr>
          <a:xfrm>
            <a:off x="2267744" y="4443958"/>
            <a:ext cx="4104456" cy="398780"/>
          </a:xfrm>
          <a:prstGeom prst="rect">
            <a:avLst/>
          </a:prstGeom>
          <a:noFill/>
        </p:spPr>
        <p:txBody>
          <a:bodyPr wrap="square" rtlCol="0">
            <a:spAutoFit/>
          </a:bodyPr>
          <a:lstStyle/>
          <a:p>
            <a:pPr algn="ctr"/>
            <a:endParaRPr lang="zh-CN" altLang="en-US" sz="2000" dirty="0">
              <a:solidFill>
                <a:srgbClr val="FFFFFF"/>
              </a:solidFill>
              <a:effectLst>
                <a:reflection blurRad="6350" stA="53000" endA="300" endPos="35500" dir="5400000" sy="-90000" algn="bl" rotWithShape="0"/>
              </a:effectLst>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4" name="文本框 5"/>
          <p:cNvSpPr txBox="1"/>
          <p:nvPr/>
        </p:nvSpPr>
        <p:spPr>
          <a:xfrm>
            <a:off x="705643" y="444771"/>
            <a:ext cx="8042821" cy="1568450"/>
          </a:xfrm>
          <a:prstGeom prst="rect">
            <a:avLst/>
          </a:prstGeom>
          <a:noFill/>
          <a:effectLst>
            <a:glow rad="101600">
              <a:schemeClr val="accent1">
                <a:satMod val="175000"/>
                <a:alpha val="40000"/>
              </a:schemeClr>
            </a:glow>
            <a:outerShdw blurRad="50800" dist="38100" dir="2700000" algn="tl" rotWithShape="0">
              <a:prstClr val="black">
                <a:alpha val="30000"/>
              </a:prstClr>
            </a:outerShdw>
          </a:effectLst>
        </p:spPr>
        <p:txBody>
          <a:bodyPr wrap="square">
            <a:spAutoFit/>
          </a:bodyPr>
          <a:lstStyle/>
          <a:p>
            <a:pPr algn="ctr">
              <a:lnSpc>
                <a:spcPct val="120000"/>
              </a:lnSpc>
            </a:pPr>
            <a:r>
              <a:rPr lang="zh-CN" altLang="en-US" sz="4000" b="1" noProof="1">
                <a:solidFill>
                  <a:srgbClr val="FFFF00"/>
                </a:solidFill>
                <a:effectLst>
                  <a:glow rad="63500">
                    <a:schemeClr val="accent1">
                      <a:satMod val="175000"/>
                      <a:alpha val="40000"/>
                    </a:schemeClr>
                  </a:glow>
                </a:effectLst>
                <a:latin typeface="黑体" panose="02010609060101010101" pitchFamily="49" charset="-122"/>
                <a:ea typeface="黑体" panose="02010609060101010101" pitchFamily="49" charset="-122"/>
              </a:rPr>
              <a:t>枣庄市工程建设项目审批管理系统</a:t>
            </a:r>
            <a:endParaRPr lang="en-US" altLang="zh-CN" sz="4000" b="1" noProof="1">
              <a:solidFill>
                <a:srgbClr val="FFFF00"/>
              </a:solidFill>
              <a:effectLst>
                <a:glow rad="63500">
                  <a:schemeClr val="accent1">
                    <a:satMod val="175000"/>
                    <a:alpha val="40000"/>
                  </a:schemeClr>
                </a:glow>
              </a:effectLst>
              <a:latin typeface="黑体" panose="02010609060101010101" pitchFamily="49" charset="-122"/>
              <a:ea typeface="黑体" panose="02010609060101010101" pitchFamily="49" charset="-122"/>
            </a:endParaRPr>
          </a:p>
          <a:p>
            <a:pPr algn="ctr">
              <a:lnSpc>
                <a:spcPct val="120000"/>
              </a:lnSpc>
            </a:pPr>
            <a:r>
              <a:rPr lang="zh-CN" altLang="en-US" sz="4000" b="1" noProof="1">
                <a:solidFill>
                  <a:srgbClr val="FF0000"/>
                </a:solidFill>
                <a:effectLst>
                  <a:glow rad="63500">
                    <a:schemeClr val="accent1">
                      <a:satMod val="175000"/>
                      <a:alpha val="40000"/>
                    </a:schemeClr>
                  </a:glow>
                </a:effectLst>
                <a:latin typeface="黑体" panose="02010609060101010101" pitchFamily="49" charset="-122"/>
                <a:ea typeface="黑体" panose="02010609060101010101" pitchFamily="49" charset="-122"/>
              </a:rPr>
              <a:t>网上办事大厅</a:t>
            </a:r>
            <a:endParaRPr lang="zh-CN" altLang="en-US" sz="4000" b="1" noProof="1">
              <a:solidFill>
                <a:srgbClr val="FF0000"/>
              </a:solidFill>
              <a:effectLst>
                <a:glow rad="63500">
                  <a:schemeClr val="accent1">
                    <a:satMod val="175000"/>
                    <a:alpha val="40000"/>
                  </a:schemeClr>
                </a:glow>
              </a:effectLst>
              <a:latin typeface="黑体" panose="02010609060101010101" pitchFamily="49" charset="-122"/>
              <a:ea typeface="黑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childTnLst>
                                    <p:set>
                                      <p:cBhvr>
                                        <p:cTn id="6" dur="1000" fill="hold">
                                          <p:stCondLst>
                                            <p:cond delay="0"/>
                                          </p:stCondLst>
                                        </p:cTn>
                                        <p:tgtEl>
                                          <p:spTgt spid="4"/>
                                        </p:tgtEl>
                                        <p:attrNameLst>
                                          <p:attrName>style.visibility</p:attrName>
                                        </p:attrNameLst>
                                      </p:cBhvr>
                                      <p:to>
                                        <p:strVal val="visible"/>
                                      </p:to>
                                    </p:set>
                                    <p:animEffect transition="in" filter="box(out)">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21515" y="70636"/>
            <a:ext cx="502756" cy="497280"/>
            <a:chOff x="8532440" y="316982"/>
            <a:chExt cx="385704" cy="381503"/>
          </a:xfrm>
        </p:grpSpPr>
        <p:grpSp>
          <p:nvGrpSpPr>
            <p:cNvPr id="7" name="组合 6"/>
            <p:cNvGrpSpPr/>
            <p:nvPr/>
          </p:nvGrpSpPr>
          <p:grpSpPr>
            <a:xfrm>
              <a:off x="8698011" y="316982"/>
              <a:ext cx="220133" cy="381503"/>
              <a:chOff x="6728131" y="339502"/>
              <a:chExt cx="220133" cy="381503"/>
            </a:xfrm>
          </p:grpSpPr>
          <p:sp>
            <p:nvSpPr>
              <p:cNvPr id="8" name="矩形 7"/>
              <p:cNvSpPr/>
              <p:nvPr/>
            </p:nvSpPr>
            <p:spPr>
              <a:xfrm>
                <a:off x="6728131" y="500872"/>
                <a:ext cx="220133" cy="220133"/>
              </a:xfrm>
              <a:prstGeom prst="rect">
                <a:avLst/>
              </a:prstGeom>
              <a:solidFill>
                <a:srgbClr val="1967A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white"/>
                  </a:solidFill>
                  <a:effectLst/>
                  <a:uLnTx/>
                  <a:uFillTx/>
                  <a:latin typeface="Calibri" panose="020F0502020204030204"/>
                  <a:ea typeface="宋体" panose="02010600030101010101" pitchFamily="2" charset="-122"/>
                  <a:cs typeface="+mn-cs"/>
                </a:endParaRPr>
              </a:p>
            </p:txBody>
          </p:sp>
          <p:sp>
            <p:nvSpPr>
              <p:cNvPr id="9" name="矩形 8"/>
              <p:cNvSpPr/>
              <p:nvPr/>
            </p:nvSpPr>
            <p:spPr>
              <a:xfrm>
                <a:off x="6811574" y="339502"/>
                <a:ext cx="136690" cy="136690"/>
              </a:xfrm>
              <a:prstGeom prst="rect">
                <a:avLst/>
              </a:prstGeom>
              <a:solidFill>
                <a:srgbClr val="1967A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sp>
          <p:nvSpPr>
            <p:cNvPr id="10" name="矩形 9"/>
            <p:cNvSpPr/>
            <p:nvPr/>
          </p:nvSpPr>
          <p:spPr>
            <a:xfrm>
              <a:off x="8532440" y="545978"/>
              <a:ext cx="136690" cy="136690"/>
            </a:xfrm>
            <a:prstGeom prst="rect">
              <a:avLst/>
            </a:prstGeom>
            <a:solidFill>
              <a:srgbClr val="1967A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grpSp>
        <p:nvGrpSpPr>
          <p:cNvPr id="11" name="组合 10"/>
          <p:cNvGrpSpPr/>
          <p:nvPr/>
        </p:nvGrpSpPr>
        <p:grpSpPr>
          <a:xfrm>
            <a:off x="616585" y="494665"/>
            <a:ext cx="3220085" cy="76200"/>
            <a:chOff x="708968" y="614323"/>
            <a:chExt cx="2278856" cy="66467"/>
          </a:xfrm>
        </p:grpSpPr>
        <p:cxnSp>
          <p:nvCxnSpPr>
            <p:cNvPr id="12" name="直接连接符 11"/>
            <p:cNvCxnSpPr/>
            <p:nvPr/>
          </p:nvCxnSpPr>
          <p:spPr>
            <a:xfrm>
              <a:off x="708968" y="614323"/>
              <a:ext cx="1656184" cy="0"/>
            </a:xfrm>
            <a:prstGeom prst="line">
              <a:avLst/>
            </a:prstGeom>
            <a:noFill/>
            <a:ln w="12700" cap="flat" cmpd="sng" algn="ctr">
              <a:solidFill>
                <a:sysClr val="windowText" lastClr="000000">
                  <a:lumMod val="50000"/>
                  <a:lumOff val="50000"/>
                </a:sysClr>
              </a:solidFill>
              <a:prstDash val="solid"/>
            </a:ln>
            <a:effectLst/>
          </p:spPr>
        </p:cxnSp>
        <p:cxnSp>
          <p:nvCxnSpPr>
            <p:cNvPr id="13" name="直接连接符 12"/>
            <p:cNvCxnSpPr/>
            <p:nvPr/>
          </p:nvCxnSpPr>
          <p:spPr>
            <a:xfrm>
              <a:off x="708968" y="680790"/>
              <a:ext cx="2278856" cy="0"/>
            </a:xfrm>
            <a:prstGeom prst="line">
              <a:avLst/>
            </a:prstGeom>
            <a:noFill/>
            <a:ln w="31750" cap="flat" cmpd="sng" algn="ctr">
              <a:solidFill>
                <a:sysClr val="windowText" lastClr="000000">
                  <a:lumMod val="50000"/>
                  <a:lumOff val="50000"/>
                </a:sysClr>
              </a:solidFill>
              <a:prstDash val="solid"/>
            </a:ln>
            <a:effectLst/>
          </p:spPr>
        </p:cxnSp>
      </p:grpSp>
      <p:sp>
        <p:nvSpPr>
          <p:cNvPr id="15" name="TextBox 92"/>
          <p:cNvSpPr txBox="1"/>
          <p:nvPr/>
        </p:nvSpPr>
        <p:spPr>
          <a:xfrm>
            <a:off x="555204" y="191713"/>
            <a:ext cx="5384948" cy="276999"/>
          </a:xfrm>
          <a:prstGeom prst="rect">
            <a:avLst/>
          </a:prstGeom>
          <a:noFill/>
        </p:spPr>
        <p:txBody>
          <a:bodyPr wrap="square" rtlCol="0">
            <a:spAutoFit/>
          </a:bodyPr>
          <a:lstStyle/>
          <a:p>
            <a:r>
              <a:rPr lang="zh-CN" altLang="en-US" sz="1200" b="1" dirty="0">
                <a:solidFill>
                  <a:prstClr val="black">
                    <a:lumMod val="75000"/>
                    <a:lumOff val="25000"/>
                  </a:prstClr>
                </a:solidFill>
                <a:latin typeface="微软雅黑" panose="020B0503020204020204" pitchFamily="34" charset="-122"/>
              </a:rPr>
              <a:t>用户登录</a:t>
            </a:r>
            <a:endParaRPr lang="en-US" altLang="zh-CN" sz="1200" b="1" dirty="0">
              <a:solidFill>
                <a:prstClr val="black">
                  <a:lumMod val="75000"/>
                  <a:lumOff val="25000"/>
                </a:prstClr>
              </a:solidFill>
              <a:latin typeface="微软雅黑" panose="020B0503020204020204" pitchFamily="34" charset="-122"/>
            </a:endParaRPr>
          </a:p>
        </p:txBody>
      </p:sp>
      <p:pic>
        <p:nvPicPr>
          <p:cNvPr id="3" name="图片 2" descr="C:\Users\admin\Pictures\7.png7"/>
          <p:cNvPicPr>
            <a:picLocks noChangeAspect="1"/>
          </p:cNvPicPr>
          <p:nvPr/>
        </p:nvPicPr>
        <p:blipFill>
          <a:blip r:embed="rId1"/>
          <a:srcRect/>
          <a:stretch>
            <a:fillRect/>
          </a:stretch>
        </p:blipFill>
        <p:spPr>
          <a:xfrm>
            <a:off x="173038" y="771550"/>
            <a:ext cx="8797925" cy="4295749"/>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21515" y="70636"/>
            <a:ext cx="502756" cy="497280"/>
            <a:chOff x="8532440" y="316982"/>
            <a:chExt cx="385704" cy="381503"/>
          </a:xfrm>
        </p:grpSpPr>
        <p:grpSp>
          <p:nvGrpSpPr>
            <p:cNvPr id="7" name="组合 6"/>
            <p:cNvGrpSpPr/>
            <p:nvPr/>
          </p:nvGrpSpPr>
          <p:grpSpPr>
            <a:xfrm>
              <a:off x="8698011" y="316982"/>
              <a:ext cx="220133" cy="381503"/>
              <a:chOff x="6728131" y="339502"/>
              <a:chExt cx="220133" cy="381503"/>
            </a:xfrm>
          </p:grpSpPr>
          <p:sp>
            <p:nvSpPr>
              <p:cNvPr id="8" name="矩形 7"/>
              <p:cNvSpPr/>
              <p:nvPr/>
            </p:nvSpPr>
            <p:spPr>
              <a:xfrm>
                <a:off x="6728131" y="500872"/>
                <a:ext cx="220133" cy="220133"/>
              </a:xfrm>
              <a:prstGeom prst="rect">
                <a:avLst/>
              </a:prstGeom>
              <a:solidFill>
                <a:srgbClr val="1967A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white"/>
                  </a:solidFill>
                  <a:effectLst/>
                  <a:uLnTx/>
                  <a:uFillTx/>
                  <a:latin typeface="Calibri" panose="020F0502020204030204"/>
                  <a:ea typeface="宋体" panose="02010600030101010101" pitchFamily="2" charset="-122"/>
                  <a:cs typeface="+mn-cs"/>
                </a:endParaRPr>
              </a:p>
            </p:txBody>
          </p:sp>
          <p:sp>
            <p:nvSpPr>
              <p:cNvPr id="9" name="矩形 8"/>
              <p:cNvSpPr/>
              <p:nvPr/>
            </p:nvSpPr>
            <p:spPr>
              <a:xfrm>
                <a:off x="6811574" y="339502"/>
                <a:ext cx="136690" cy="136690"/>
              </a:xfrm>
              <a:prstGeom prst="rect">
                <a:avLst/>
              </a:prstGeom>
              <a:solidFill>
                <a:srgbClr val="1967A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sp>
          <p:nvSpPr>
            <p:cNvPr id="10" name="矩形 9"/>
            <p:cNvSpPr/>
            <p:nvPr/>
          </p:nvSpPr>
          <p:spPr>
            <a:xfrm>
              <a:off x="8532440" y="545978"/>
              <a:ext cx="136690" cy="136690"/>
            </a:xfrm>
            <a:prstGeom prst="rect">
              <a:avLst/>
            </a:prstGeom>
            <a:solidFill>
              <a:srgbClr val="1967A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grpSp>
        <p:nvGrpSpPr>
          <p:cNvPr id="11" name="组合 10"/>
          <p:cNvGrpSpPr/>
          <p:nvPr/>
        </p:nvGrpSpPr>
        <p:grpSpPr>
          <a:xfrm>
            <a:off x="616585" y="494665"/>
            <a:ext cx="3220085" cy="76200"/>
            <a:chOff x="708968" y="614323"/>
            <a:chExt cx="2278856" cy="66467"/>
          </a:xfrm>
        </p:grpSpPr>
        <p:cxnSp>
          <p:nvCxnSpPr>
            <p:cNvPr id="12" name="直接连接符 11"/>
            <p:cNvCxnSpPr/>
            <p:nvPr/>
          </p:nvCxnSpPr>
          <p:spPr>
            <a:xfrm>
              <a:off x="708968" y="614323"/>
              <a:ext cx="1656184" cy="0"/>
            </a:xfrm>
            <a:prstGeom prst="line">
              <a:avLst/>
            </a:prstGeom>
            <a:noFill/>
            <a:ln w="12700" cap="flat" cmpd="sng" algn="ctr">
              <a:solidFill>
                <a:sysClr val="windowText" lastClr="000000">
                  <a:lumMod val="50000"/>
                  <a:lumOff val="50000"/>
                </a:sysClr>
              </a:solidFill>
              <a:prstDash val="solid"/>
            </a:ln>
            <a:effectLst/>
          </p:spPr>
        </p:cxnSp>
        <p:cxnSp>
          <p:nvCxnSpPr>
            <p:cNvPr id="13" name="直接连接符 12"/>
            <p:cNvCxnSpPr/>
            <p:nvPr/>
          </p:nvCxnSpPr>
          <p:spPr>
            <a:xfrm>
              <a:off x="708968" y="680790"/>
              <a:ext cx="2278856" cy="0"/>
            </a:xfrm>
            <a:prstGeom prst="line">
              <a:avLst/>
            </a:prstGeom>
            <a:noFill/>
            <a:ln w="31750" cap="flat" cmpd="sng" algn="ctr">
              <a:solidFill>
                <a:sysClr val="windowText" lastClr="000000">
                  <a:lumMod val="50000"/>
                  <a:lumOff val="50000"/>
                </a:sysClr>
              </a:solidFill>
              <a:prstDash val="solid"/>
            </a:ln>
            <a:effectLst/>
          </p:spPr>
        </p:cxnSp>
      </p:grpSp>
      <p:sp>
        <p:nvSpPr>
          <p:cNvPr id="15" name="TextBox 92"/>
          <p:cNvSpPr txBox="1"/>
          <p:nvPr/>
        </p:nvSpPr>
        <p:spPr>
          <a:xfrm>
            <a:off x="555204" y="191713"/>
            <a:ext cx="5384948" cy="276999"/>
          </a:xfrm>
          <a:prstGeom prst="rect">
            <a:avLst/>
          </a:prstGeom>
          <a:noFill/>
        </p:spPr>
        <p:txBody>
          <a:bodyPr wrap="square" rtlCol="0">
            <a:spAutoFit/>
          </a:bodyPr>
          <a:lstStyle/>
          <a:p>
            <a:r>
              <a:rPr lang="zh-CN" altLang="en-US" sz="1200" b="1" dirty="0">
                <a:solidFill>
                  <a:prstClr val="black">
                    <a:lumMod val="75000"/>
                    <a:lumOff val="25000"/>
                  </a:prstClr>
                </a:solidFill>
                <a:latin typeface="微软雅黑" panose="020B0503020204020204" pitchFamily="34" charset="-122"/>
              </a:rPr>
              <a:t>用户登录</a:t>
            </a:r>
            <a:endParaRPr lang="en-US" altLang="zh-CN" sz="1200" b="1" dirty="0">
              <a:solidFill>
                <a:prstClr val="black">
                  <a:lumMod val="75000"/>
                  <a:lumOff val="25000"/>
                </a:prstClr>
              </a:solidFill>
              <a:latin typeface="微软雅黑" panose="020B0503020204020204" pitchFamily="34" charset="-122"/>
            </a:endParaRPr>
          </a:p>
        </p:txBody>
      </p:sp>
      <p:pic>
        <p:nvPicPr>
          <p:cNvPr id="2" name="图片 1" descr="C:\Users\admin\Pictures\8.png8"/>
          <p:cNvPicPr>
            <a:picLocks noChangeAspect="1"/>
          </p:cNvPicPr>
          <p:nvPr/>
        </p:nvPicPr>
        <p:blipFill>
          <a:blip r:embed="rId1"/>
          <a:srcRect/>
          <a:stretch>
            <a:fillRect/>
          </a:stretch>
        </p:blipFill>
        <p:spPr>
          <a:xfrm>
            <a:off x="597218" y="771550"/>
            <a:ext cx="7949565" cy="4295749"/>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1347614"/>
            <a:ext cx="9144000" cy="2592288"/>
          </a:xfrm>
          <a:prstGeom prst="rect">
            <a:avLst/>
          </a:prstGeom>
          <a:solidFill>
            <a:srgbClr val="0070C0">
              <a:alpha val="77000"/>
            </a:srgbClr>
          </a:soli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微软雅黑" panose="020B0503020204020204" pitchFamily="34" charset="-122"/>
              <a:cs typeface="+mn-cs"/>
            </a:endParaRPr>
          </a:p>
        </p:txBody>
      </p:sp>
      <p:sp>
        <p:nvSpPr>
          <p:cNvPr id="3" name="TextBox 11"/>
          <p:cNvSpPr txBox="1"/>
          <p:nvPr/>
        </p:nvSpPr>
        <p:spPr>
          <a:xfrm>
            <a:off x="4572000" y="2295912"/>
            <a:ext cx="2236510" cy="707886"/>
          </a:xfrm>
          <a:prstGeom prst="rect">
            <a:avLst/>
          </a:prstGeom>
          <a:noFill/>
        </p:spPr>
        <p:txBody>
          <a:bodyPr wrap="none" rtlCol="0">
            <a:spAutoFit/>
          </a:bodyPr>
          <a:lstStyle/>
          <a:p>
            <a:pPr marL="0" lvl="1" fontAlgn="base">
              <a:spcBef>
                <a:spcPct val="0"/>
              </a:spcBef>
              <a:spcAft>
                <a:spcPct val="0"/>
              </a:spcAft>
            </a:pPr>
            <a:r>
              <a:rPr lang="zh-CN" altLang="en-US" sz="4000" b="1" dirty="0">
                <a:solidFill>
                  <a:prstClr val="white"/>
                </a:solidFill>
                <a:latin typeface="微软雅黑" panose="020B0503020204020204" pitchFamily="34" charset="-122"/>
              </a:rPr>
              <a:t>新建项目</a:t>
            </a:r>
            <a:endParaRPr lang="en-US" altLang="zh-CN" sz="4000" b="1" dirty="0">
              <a:solidFill>
                <a:prstClr val="white"/>
              </a:solidFill>
              <a:latin typeface="微软雅黑" panose="020B0503020204020204" pitchFamily="34" charset="-122"/>
            </a:endParaRPr>
          </a:p>
        </p:txBody>
      </p:sp>
      <p:cxnSp>
        <p:nvCxnSpPr>
          <p:cNvPr id="4" name="直接连接符 3"/>
          <p:cNvCxnSpPr/>
          <p:nvPr/>
        </p:nvCxnSpPr>
        <p:spPr>
          <a:xfrm flipV="1">
            <a:off x="3059832" y="1635646"/>
            <a:ext cx="0" cy="1924424"/>
          </a:xfrm>
          <a:prstGeom prst="line">
            <a:avLst/>
          </a:prstGeom>
          <a:noFill/>
          <a:ln w="12700" cap="flat" cmpd="sng" algn="ctr">
            <a:solidFill>
              <a:sysClr val="window" lastClr="FFFFFF"/>
            </a:solidFill>
            <a:prstDash val="dash"/>
          </a:ln>
          <a:effectLst/>
        </p:spPr>
      </p:cxnSp>
      <p:grpSp>
        <p:nvGrpSpPr>
          <p:cNvPr id="7" name="组合 6"/>
          <p:cNvGrpSpPr/>
          <p:nvPr/>
        </p:nvGrpSpPr>
        <p:grpSpPr>
          <a:xfrm>
            <a:off x="1547668" y="1950641"/>
            <a:ext cx="1197175" cy="1197175"/>
            <a:chOff x="304800" y="673100"/>
            <a:chExt cx="4000500" cy="4000500"/>
          </a:xfrm>
          <a:effectLst>
            <a:outerShdw blurRad="444500" dist="254000" dir="8100000" algn="tr" rotWithShape="0">
              <a:prstClr val="black">
                <a:alpha val="50000"/>
              </a:prstClr>
            </a:outerShdw>
          </a:effectLst>
        </p:grpSpPr>
        <p:sp>
          <p:nvSpPr>
            <p:cNvPr id="9" name="同心圆 8"/>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Calibri" panose="020F0502020204030204"/>
                <a:ea typeface="微软雅黑" panose="020B0503020204020204" pitchFamily="34" charset="-122"/>
                <a:cs typeface="+mn-cs"/>
              </a:endParaRPr>
            </a:p>
          </p:txBody>
        </p:sp>
        <p:sp>
          <p:nvSpPr>
            <p:cNvPr id="10" name="椭圆 9"/>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微软雅黑" panose="020B0503020204020204" pitchFamily="34" charset="-122"/>
                <a:cs typeface="+mn-cs"/>
              </a:endParaRPr>
            </a:p>
          </p:txBody>
        </p:sp>
      </p:grpSp>
      <p:pic>
        <p:nvPicPr>
          <p:cNvPr id="14" name="图片 13"/>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763688" y="2192333"/>
            <a:ext cx="739457" cy="739457"/>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92"/>
          <p:cNvSpPr txBox="1"/>
          <p:nvPr/>
        </p:nvSpPr>
        <p:spPr>
          <a:xfrm>
            <a:off x="664844" y="181470"/>
            <a:ext cx="882820" cy="276999"/>
          </a:xfrm>
          <a:prstGeom prst="rect">
            <a:avLst/>
          </a:prstGeom>
          <a:noFill/>
        </p:spPr>
        <p:txBody>
          <a:bodyPr wrap="square" rtlCol="0">
            <a:spAutoFit/>
          </a:bodyPr>
          <a:lstStyle/>
          <a:p>
            <a:r>
              <a:rPr lang="zh-CN" altLang="en-US" sz="1200" b="1" dirty="0">
                <a:solidFill>
                  <a:prstClr val="black">
                    <a:lumMod val="75000"/>
                    <a:lumOff val="25000"/>
                  </a:prstClr>
                </a:solidFill>
                <a:latin typeface="微软雅黑" panose="020B0503020204020204" pitchFamily="34" charset="-122"/>
              </a:rPr>
              <a:t>新建项目</a:t>
            </a:r>
            <a:endParaRPr lang="en-US" altLang="zh-CN" sz="1200" b="1" dirty="0">
              <a:solidFill>
                <a:prstClr val="black">
                  <a:lumMod val="75000"/>
                  <a:lumOff val="25000"/>
                </a:prstClr>
              </a:solidFill>
              <a:latin typeface="微软雅黑" panose="020B0503020204020204" pitchFamily="34" charset="-122"/>
            </a:endParaRPr>
          </a:p>
        </p:txBody>
      </p:sp>
      <p:grpSp>
        <p:nvGrpSpPr>
          <p:cNvPr id="6" name="组合 5"/>
          <p:cNvGrpSpPr/>
          <p:nvPr/>
        </p:nvGrpSpPr>
        <p:grpSpPr>
          <a:xfrm>
            <a:off x="21515" y="70636"/>
            <a:ext cx="502756" cy="497280"/>
            <a:chOff x="8532440" y="316982"/>
            <a:chExt cx="385704" cy="381503"/>
          </a:xfrm>
        </p:grpSpPr>
        <p:grpSp>
          <p:nvGrpSpPr>
            <p:cNvPr id="7" name="组合 6"/>
            <p:cNvGrpSpPr/>
            <p:nvPr/>
          </p:nvGrpSpPr>
          <p:grpSpPr>
            <a:xfrm>
              <a:off x="8698011" y="316982"/>
              <a:ext cx="220133" cy="381503"/>
              <a:chOff x="6728131" y="339502"/>
              <a:chExt cx="220133" cy="381503"/>
            </a:xfrm>
          </p:grpSpPr>
          <p:sp>
            <p:nvSpPr>
              <p:cNvPr id="8" name="矩形 7"/>
              <p:cNvSpPr/>
              <p:nvPr/>
            </p:nvSpPr>
            <p:spPr>
              <a:xfrm>
                <a:off x="6728131" y="500872"/>
                <a:ext cx="220133" cy="220133"/>
              </a:xfrm>
              <a:prstGeom prst="rect">
                <a:avLst/>
              </a:prstGeom>
              <a:solidFill>
                <a:srgbClr val="1967A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9" name="矩形 8"/>
              <p:cNvSpPr/>
              <p:nvPr/>
            </p:nvSpPr>
            <p:spPr>
              <a:xfrm>
                <a:off x="6811574" y="339502"/>
                <a:ext cx="136690" cy="136690"/>
              </a:xfrm>
              <a:prstGeom prst="rect">
                <a:avLst/>
              </a:prstGeom>
              <a:solidFill>
                <a:srgbClr val="1967A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sp>
          <p:nvSpPr>
            <p:cNvPr id="10" name="矩形 9"/>
            <p:cNvSpPr/>
            <p:nvPr/>
          </p:nvSpPr>
          <p:spPr>
            <a:xfrm>
              <a:off x="8532440" y="545978"/>
              <a:ext cx="136690" cy="136690"/>
            </a:xfrm>
            <a:prstGeom prst="rect">
              <a:avLst/>
            </a:prstGeom>
            <a:solidFill>
              <a:srgbClr val="1967A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grpSp>
        <p:nvGrpSpPr>
          <p:cNvPr id="11" name="组合 10"/>
          <p:cNvGrpSpPr/>
          <p:nvPr/>
        </p:nvGrpSpPr>
        <p:grpSpPr>
          <a:xfrm>
            <a:off x="616585" y="494665"/>
            <a:ext cx="3220085" cy="76200"/>
            <a:chOff x="708968" y="614323"/>
            <a:chExt cx="2278856" cy="66467"/>
          </a:xfrm>
        </p:grpSpPr>
        <p:cxnSp>
          <p:nvCxnSpPr>
            <p:cNvPr id="12" name="直接连接符 11"/>
            <p:cNvCxnSpPr/>
            <p:nvPr/>
          </p:nvCxnSpPr>
          <p:spPr>
            <a:xfrm>
              <a:off x="708968" y="614323"/>
              <a:ext cx="1656184" cy="0"/>
            </a:xfrm>
            <a:prstGeom prst="line">
              <a:avLst/>
            </a:prstGeom>
            <a:noFill/>
            <a:ln w="12700" cap="flat" cmpd="sng" algn="ctr">
              <a:solidFill>
                <a:sysClr val="windowText" lastClr="000000">
                  <a:lumMod val="50000"/>
                  <a:lumOff val="50000"/>
                </a:sysClr>
              </a:solidFill>
              <a:prstDash val="solid"/>
            </a:ln>
            <a:effectLst/>
          </p:spPr>
        </p:cxnSp>
        <p:cxnSp>
          <p:nvCxnSpPr>
            <p:cNvPr id="13" name="直接连接符 12"/>
            <p:cNvCxnSpPr/>
            <p:nvPr/>
          </p:nvCxnSpPr>
          <p:spPr>
            <a:xfrm>
              <a:off x="708968" y="680790"/>
              <a:ext cx="2278856" cy="0"/>
            </a:xfrm>
            <a:prstGeom prst="line">
              <a:avLst/>
            </a:prstGeom>
            <a:noFill/>
            <a:ln w="31750" cap="flat" cmpd="sng" algn="ctr">
              <a:solidFill>
                <a:sysClr val="windowText" lastClr="000000">
                  <a:lumMod val="50000"/>
                  <a:lumOff val="50000"/>
                </a:sysClr>
              </a:solidFill>
              <a:prstDash val="solid"/>
            </a:ln>
            <a:effectLst/>
          </p:spPr>
        </p:cxnSp>
      </p:grpSp>
      <p:sp>
        <p:nvSpPr>
          <p:cNvPr id="2" name="文本框 1"/>
          <p:cNvSpPr txBox="1"/>
          <p:nvPr/>
        </p:nvSpPr>
        <p:spPr>
          <a:xfrm>
            <a:off x="346075" y="4014470"/>
            <a:ext cx="8650605" cy="922020"/>
          </a:xfrm>
          <a:prstGeom prst="rect">
            <a:avLst/>
          </a:prstGeom>
          <a:noFill/>
        </p:spPr>
        <p:txBody>
          <a:bodyPr wrap="square" rtlCol="0">
            <a:spAutoFit/>
          </a:bodyPr>
          <a:lstStyle/>
          <a:p>
            <a:r>
              <a:rPr lang="zh-CN" altLang="en-US"/>
              <a:t>点击项目申报，选择我要登记，输入发改部门备案的</a:t>
            </a:r>
            <a:r>
              <a:rPr lang="zh-CN" altLang="en-US">
                <a:solidFill>
                  <a:srgbClr val="FF0000"/>
                </a:solidFill>
              </a:rPr>
              <a:t>中央代码</a:t>
            </a:r>
            <a:r>
              <a:rPr lang="zh-CN" altLang="en-US"/>
              <a:t>，提取项目信息，完善中央代码未提取到的必填项，特别注意项目类型的选择（与后面的办件申报相关），网上办事大厅只能申报有中央代码的项目，若无中央代码请至窗口申报</a:t>
            </a:r>
            <a:endParaRPr lang="zh-CN" altLang="en-US"/>
          </a:p>
        </p:txBody>
      </p:sp>
      <p:pic>
        <p:nvPicPr>
          <p:cNvPr id="4" name="图片 3"/>
          <p:cNvPicPr>
            <a:picLocks noChangeAspect="1"/>
          </p:cNvPicPr>
          <p:nvPr/>
        </p:nvPicPr>
        <p:blipFill>
          <a:blip r:embed="rId1"/>
          <a:stretch>
            <a:fillRect/>
          </a:stretch>
        </p:blipFill>
        <p:spPr>
          <a:xfrm>
            <a:off x="291465" y="678815"/>
            <a:ext cx="8039735" cy="2981960"/>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92"/>
          <p:cNvSpPr txBox="1"/>
          <p:nvPr/>
        </p:nvSpPr>
        <p:spPr>
          <a:xfrm>
            <a:off x="664844" y="181470"/>
            <a:ext cx="882820" cy="276999"/>
          </a:xfrm>
          <a:prstGeom prst="rect">
            <a:avLst/>
          </a:prstGeom>
          <a:noFill/>
        </p:spPr>
        <p:txBody>
          <a:bodyPr wrap="square" rtlCol="0">
            <a:spAutoFit/>
          </a:bodyPr>
          <a:lstStyle/>
          <a:p>
            <a:r>
              <a:rPr lang="zh-CN" altLang="en-US" sz="1200" b="1" dirty="0">
                <a:solidFill>
                  <a:prstClr val="black">
                    <a:lumMod val="75000"/>
                    <a:lumOff val="25000"/>
                  </a:prstClr>
                </a:solidFill>
                <a:latin typeface="微软雅黑" panose="020B0503020204020204" pitchFamily="34" charset="-122"/>
              </a:rPr>
              <a:t>新建项目</a:t>
            </a:r>
            <a:endParaRPr lang="en-US" altLang="zh-CN" sz="1200" b="1" dirty="0">
              <a:solidFill>
                <a:prstClr val="black">
                  <a:lumMod val="75000"/>
                  <a:lumOff val="25000"/>
                </a:prstClr>
              </a:solidFill>
              <a:latin typeface="微软雅黑" panose="020B0503020204020204" pitchFamily="34" charset="-122"/>
            </a:endParaRPr>
          </a:p>
        </p:txBody>
      </p:sp>
      <p:grpSp>
        <p:nvGrpSpPr>
          <p:cNvPr id="6" name="组合 5"/>
          <p:cNvGrpSpPr/>
          <p:nvPr/>
        </p:nvGrpSpPr>
        <p:grpSpPr>
          <a:xfrm>
            <a:off x="21515" y="70636"/>
            <a:ext cx="502756" cy="497280"/>
            <a:chOff x="8532440" y="316982"/>
            <a:chExt cx="385704" cy="381503"/>
          </a:xfrm>
        </p:grpSpPr>
        <p:grpSp>
          <p:nvGrpSpPr>
            <p:cNvPr id="7" name="组合 6"/>
            <p:cNvGrpSpPr/>
            <p:nvPr/>
          </p:nvGrpSpPr>
          <p:grpSpPr>
            <a:xfrm>
              <a:off x="8698011" y="316982"/>
              <a:ext cx="220133" cy="381503"/>
              <a:chOff x="6728131" y="339502"/>
              <a:chExt cx="220133" cy="381503"/>
            </a:xfrm>
          </p:grpSpPr>
          <p:sp>
            <p:nvSpPr>
              <p:cNvPr id="8" name="矩形 7"/>
              <p:cNvSpPr/>
              <p:nvPr/>
            </p:nvSpPr>
            <p:spPr>
              <a:xfrm>
                <a:off x="6728131" y="500872"/>
                <a:ext cx="220133" cy="220133"/>
              </a:xfrm>
              <a:prstGeom prst="rect">
                <a:avLst/>
              </a:prstGeom>
              <a:solidFill>
                <a:srgbClr val="1967A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9" name="矩形 8"/>
              <p:cNvSpPr/>
              <p:nvPr/>
            </p:nvSpPr>
            <p:spPr>
              <a:xfrm>
                <a:off x="6811574" y="339502"/>
                <a:ext cx="136690" cy="136690"/>
              </a:xfrm>
              <a:prstGeom prst="rect">
                <a:avLst/>
              </a:prstGeom>
              <a:solidFill>
                <a:srgbClr val="1967A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sp>
          <p:nvSpPr>
            <p:cNvPr id="10" name="矩形 9"/>
            <p:cNvSpPr/>
            <p:nvPr/>
          </p:nvSpPr>
          <p:spPr>
            <a:xfrm>
              <a:off x="8532440" y="545978"/>
              <a:ext cx="136690" cy="136690"/>
            </a:xfrm>
            <a:prstGeom prst="rect">
              <a:avLst/>
            </a:prstGeom>
            <a:solidFill>
              <a:srgbClr val="1967A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grpSp>
        <p:nvGrpSpPr>
          <p:cNvPr id="11" name="组合 10"/>
          <p:cNvGrpSpPr/>
          <p:nvPr/>
        </p:nvGrpSpPr>
        <p:grpSpPr>
          <a:xfrm>
            <a:off x="616585" y="494665"/>
            <a:ext cx="3220085" cy="76200"/>
            <a:chOff x="708968" y="614323"/>
            <a:chExt cx="2278856" cy="66467"/>
          </a:xfrm>
        </p:grpSpPr>
        <p:cxnSp>
          <p:nvCxnSpPr>
            <p:cNvPr id="12" name="直接连接符 11"/>
            <p:cNvCxnSpPr/>
            <p:nvPr/>
          </p:nvCxnSpPr>
          <p:spPr>
            <a:xfrm>
              <a:off x="708968" y="614323"/>
              <a:ext cx="1656184" cy="0"/>
            </a:xfrm>
            <a:prstGeom prst="line">
              <a:avLst/>
            </a:prstGeom>
            <a:noFill/>
            <a:ln w="12700" cap="flat" cmpd="sng" algn="ctr">
              <a:solidFill>
                <a:sysClr val="windowText" lastClr="000000">
                  <a:lumMod val="50000"/>
                  <a:lumOff val="50000"/>
                </a:sysClr>
              </a:solidFill>
              <a:prstDash val="solid"/>
            </a:ln>
            <a:effectLst/>
          </p:spPr>
        </p:cxnSp>
        <p:cxnSp>
          <p:nvCxnSpPr>
            <p:cNvPr id="13" name="直接连接符 12"/>
            <p:cNvCxnSpPr/>
            <p:nvPr/>
          </p:nvCxnSpPr>
          <p:spPr>
            <a:xfrm>
              <a:off x="708968" y="680790"/>
              <a:ext cx="2278856" cy="0"/>
            </a:xfrm>
            <a:prstGeom prst="line">
              <a:avLst/>
            </a:prstGeom>
            <a:noFill/>
            <a:ln w="31750" cap="flat" cmpd="sng" algn="ctr">
              <a:solidFill>
                <a:sysClr val="windowText" lastClr="000000">
                  <a:lumMod val="50000"/>
                  <a:lumOff val="50000"/>
                </a:sysClr>
              </a:solidFill>
              <a:prstDash val="solid"/>
            </a:ln>
            <a:effectLst/>
          </p:spPr>
        </p:cxnSp>
      </p:grpSp>
      <p:pic>
        <p:nvPicPr>
          <p:cNvPr id="2" name="图片 1" descr="C:\Users\admin\Pictures\10.png10"/>
          <p:cNvPicPr>
            <a:picLocks noChangeAspect="1"/>
          </p:cNvPicPr>
          <p:nvPr/>
        </p:nvPicPr>
        <p:blipFill>
          <a:blip r:embed="rId1"/>
          <a:srcRect/>
          <a:stretch>
            <a:fillRect/>
          </a:stretch>
        </p:blipFill>
        <p:spPr>
          <a:xfrm>
            <a:off x="1463358" y="771550"/>
            <a:ext cx="6217285" cy="4295749"/>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92"/>
          <p:cNvSpPr txBox="1"/>
          <p:nvPr/>
        </p:nvSpPr>
        <p:spPr>
          <a:xfrm>
            <a:off x="664844" y="181470"/>
            <a:ext cx="882820" cy="276999"/>
          </a:xfrm>
          <a:prstGeom prst="rect">
            <a:avLst/>
          </a:prstGeom>
          <a:noFill/>
        </p:spPr>
        <p:txBody>
          <a:bodyPr wrap="square" rtlCol="0">
            <a:spAutoFit/>
          </a:bodyPr>
          <a:lstStyle/>
          <a:p>
            <a:r>
              <a:rPr lang="zh-CN" altLang="en-US" sz="1200" b="1" dirty="0">
                <a:solidFill>
                  <a:prstClr val="black">
                    <a:lumMod val="75000"/>
                    <a:lumOff val="25000"/>
                  </a:prstClr>
                </a:solidFill>
                <a:latin typeface="微软雅黑" panose="020B0503020204020204" pitchFamily="34" charset="-122"/>
              </a:rPr>
              <a:t>新建项目</a:t>
            </a:r>
            <a:endParaRPr lang="en-US" altLang="zh-CN" sz="1200" b="1" dirty="0">
              <a:solidFill>
                <a:prstClr val="black">
                  <a:lumMod val="75000"/>
                  <a:lumOff val="25000"/>
                </a:prstClr>
              </a:solidFill>
              <a:latin typeface="微软雅黑" panose="020B0503020204020204" pitchFamily="34" charset="-122"/>
            </a:endParaRPr>
          </a:p>
        </p:txBody>
      </p:sp>
      <p:grpSp>
        <p:nvGrpSpPr>
          <p:cNvPr id="6" name="组合 5"/>
          <p:cNvGrpSpPr/>
          <p:nvPr/>
        </p:nvGrpSpPr>
        <p:grpSpPr>
          <a:xfrm>
            <a:off x="21515" y="70636"/>
            <a:ext cx="502756" cy="497280"/>
            <a:chOff x="8532440" y="316982"/>
            <a:chExt cx="385704" cy="381503"/>
          </a:xfrm>
        </p:grpSpPr>
        <p:grpSp>
          <p:nvGrpSpPr>
            <p:cNvPr id="7" name="组合 6"/>
            <p:cNvGrpSpPr/>
            <p:nvPr/>
          </p:nvGrpSpPr>
          <p:grpSpPr>
            <a:xfrm>
              <a:off x="8698011" y="316982"/>
              <a:ext cx="220133" cy="381503"/>
              <a:chOff x="6728131" y="339502"/>
              <a:chExt cx="220133" cy="381503"/>
            </a:xfrm>
          </p:grpSpPr>
          <p:sp>
            <p:nvSpPr>
              <p:cNvPr id="8" name="矩形 7"/>
              <p:cNvSpPr/>
              <p:nvPr/>
            </p:nvSpPr>
            <p:spPr>
              <a:xfrm>
                <a:off x="6728131" y="500872"/>
                <a:ext cx="220133" cy="220133"/>
              </a:xfrm>
              <a:prstGeom prst="rect">
                <a:avLst/>
              </a:prstGeom>
              <a:solidFill>
                <a:srgbClr val="1967A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9" name="矩形 8"/>
              <p:cNvSpPr/>
              <p:nvPr/>
            </p:nvSpPr>
            <p:spPr>
              <a:xfrm>
                <a:off x="6811574" y="339502"/>
                <a:ext cx="136690" cy="136690"/>
              </a:xfrm>
              <a:prstGeom prst="rect">
                <a:avLst/>
              </a:prstGeom>
              <a:solidFill>
                <a:srgbClr val="1967A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sp>
          <p:nvSpPr>
            <p:cNvPr id="10" name="矩形 9"/>
            <p:cNvSpPr/>
            <p:nvPr/>
          </p:nvSpPr>
          <p:spPr>
            <a:xfrm>
              <a:off x="8532440" y="545978"/>
              <a:ext cx="136690" cy="136690"/>
            </a:xfrm>
            <a:prstGeom prst="rect">
              <a:avLst/>
            </a:prstGeom>
            <a:solidFill>
              <a:srgbClr val="1967A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grpSp>
        <p:nvGrpSpPr>
          <p:cNvPr id="11" name="组合 10"/>
          <p:cNvGrpSpPr/>
          <p:nvPr/>
        </p:nvGrpSpPr>
        <p:grpSpPr>
          <a:xfrm>
            <a:off x="616585" y="494665"/>
            <a:ext cx="3220085" cy="76200"/>
            <a:chOff x="708968" y="614323"/>
            <a:chExt cx="2278856" cy="66467"/>
          </a:xfrm>
        </p:grpSpPr>
        <p:cxnSp>
          <p:nvCxnSpPr>
            <p:cNvPr id="12" name="直接连接符 11"/>
            <p:cNvCxnSpPr/>
            <p:nvPr/>
          </p:nvCxnSpPr>
          <p:spPr>
            <a:xfrm>
              <a:off x="708968" y="614323"/>
              <a:ext cx="1656184" cy="0"/>
            </a:xfrm>
            <a:prstGeom prst="line">
              <a:avLst/>
            </a:prstGeom>
            <a:noFill/>
            <a:ln w="12700" cap="flat" cmpd="sng" algn="ctr">
              <a:solidFill>
                <a:sysClr val="windowText" lastClr="000000">
                  <a:lumMod val="50000"/>
                  <a:lumOff val="50000"/>
                </a:sysClr>
              </a:solidFill>
              <a:prstDash val="solid"/>
            </a:ln>
            <a:effectLst/>
          </p:spPr>
        </p:cxnSp>
        <p:cxnSp>
          <p:nvCxnSpPr>
            <p:cNvPr id="13" name="直接连接符 12"/>
            <p:cNvCxnSpPr/>
            <p:nvPr/>
          </p:nvCxnSpPr>
          <p:spPr>
            <a:xfrm>
              <a:off x="708968" y="680790"/>
              <a:ext cx="2278856" cy="0"/>
            </a:xfrm>
            <a:prstGeom prst="line">
              <a:avLst/>
            </a:prstGeom>
            <a:noFill/>
            <a:ln w="31750" cap="flat" cmpd="sng" algn="ctr">
              <a:solidFill>
                <a:sysClr val="windowText" lastClr="000000">
                  <a:lumMod val="50000"/>
                  <a:lumOff val="50000"/>
                </a:sysClr>
              </a:solidFill>
              <a:prstDash val="solid"/>
            </a:ln>
            <a:effectLst/>
          </p:spPr>
        </p:cxnSp>
      </p:grpSp>
      <p:pic>
        <p:nvPicPr>
          <p:cNvPr id="2" name="图片 1" descr="C:\Users\admin\Pictures\11.png11"/>
          <p:cNvPicPr>
            <a:picLocks noChangeAspect="1"/>
          </p:cNvPicPr>
          <p:nvPr/>
        </p:nvPicPr>
        <p:blipFill>
          <a:blip r:embed="rId1"/>
          <a:srcRect/>
          <a:stretch>
            <a:fillRect/>
          </a:stretch>
        </p:blipFill>
        <p:spPr>
          <a:xfrm>
            <a:off x="1493520" y="699542"/>
            <a:ext cx="6156960" cy="4367757"/>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92"/>
          <p:cNvSpPr txBox="1"/>
          <p:nvPr/>
        </p:nvSpPr>
        <p:spPr>
          <a:xfrm>
            <a:off x="664844" y="181470"/>
            <a:ext cx="882820" cy="276999"/>
          </a:xfrm>
          <a:prstGeom prst="rect">
            <a:avLst/>
          </a:prstGeom>
          <a:noFill/>
        </p:spPr>
        <p:txBody>
          <a:bodyPr wrap="square" rtlCol="0">
            <a:spAutoFit/>
          </a:bodyPr>
          <a:lstStyle/>
          <a:p>
            <a:r>
              <a:rPr lang="zh-CN" altLang="en-US" sz="1200" b="1" dirty="0">
                <a:solidFill>
                  <a:prstClr val="black">
                    <a:lumMod val="75000"/>
                    <a:lumOff val="25000"/>
                  </a:prstClr>
                </a:solidFill>
                <a:latin typeface="微软雅黑" panose="020B0503020204020204" pitchFamily="34" charset="-122"/>
              </a:rPr>
              <a:t>新建项目</a:t>
            </a:r>
            <a:endParaRPr lang="en-US" altLang="zh-CN" sz="1200" b="1" dirty="0">
              <a:solidFill>
                <a:prstClr val="black">
                  <a:lumMod val="75000"/>
                  <a:lumOff val="25000"/>
                </a:prstClr>
              </a:solidFill>
              <a:latin typeface="微软雅黑" panose="020B0503020204020204" pitchFamily="34" charset="-122"/>
            </a:endParaRPr>
          </a:p>
        </p:txBody>
      </p:sp>
      <p:grpSp>
        <p:nvGrpSpPr>
          <p:cNvPr id="6" name="组合 5"/>
          <p:cNvGrpSpPr/>
          <p:nvPr/>
        </p:nvGrpSpPr>
        <p:grpSpPr>
          <a:xfrm>
            <a:off x="21515" y="70636"/>
            <a:ext cx="502756" cy="497280"/>
            <a:chOff x="8532440" y="316982"/>
            <a:chExt cx="385704" cy="381503"/>
          </a:xfrm>
        </p:grpSpPr>
        <p:grpSp>
          <p:nvGrpSpPr>
            <p:cNvPr id="7" name="组合 6"/>
            <p:cNvGrpSpPr/>
            <p:nvPr/>
          </p:nvGrpSpPr>
          <p:grpSpPr>
            <a:xfrm>
              <a:off x="8698011" y="316982"/>
              <a:ext cx="220133" cy="381503"/>
              <a:chOff x="6728131" y="339502"/>
              <a:chExt cx="220133" cy="381503"/>
            </a:xfrm>
          </p:grpSpPr>
          <p:sp>
            <p:nvSpPr>
              <p:cNvPr id="8" name="矩形 7"/>
              <p:cNvSpPr/>
              <p:nvPr/>
            </p:nvSpPr>
            <p:spPr>
              <a:xfrm>
                <a:off x="6728131" y="500872"/>
                <a:ext cx="220133" cy="220133"/>
              </a:xfrm>
              <a:prstGeom prst="rect">
                <a:avLst/>
              </a:prstGeom>
              <a:solidFill>
                <a:srgbClr val="1967A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9" name="矩形 8"/>
              <p:cNvSpPr/>
              <p:nvPr/>
            </p:nvSpPr>
            <p:spPr>
              <a:xfrm>
                <a:off x="6811574" y="339502"/>
                <a:ext cx="136690" cy="136690"/>
              </a:xfrm>
              <a:prstGeom prst="rect">
                <a:avLst/>
              </a:prstGeom>
              <a:solidFill>
                <a:srgbClr val="1967A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sp>
          <p:nvSpPr>
            <p:cNvPr id="10" name="矩形 9"/>
            <p:cNvSpPr/>
            <p:nvPr/>
          </p:nvSpPr>
          <p:spPr>
            <a:xfrm>
              <a:off x="8532440" y="545978"/>
              <a:ext cx="136690" cy="136690"/>
            </a:xfrm>
            <a:prstGeom prst="rect">
              <a:avLst/>
            </a:prstGeom>
            <a:solidFill>
              <a:srgbClr val="1967A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grpSp>
        <p:nvGrpSpPr>
          <p:cNvPr id="11" name="组合 10"/>
          <p:cNvGrpSpPr/>
          <p:nvPr/>
        </p:nvGrpSpPr>
        <p:grpSpPr>
          <a:xfrm>
            <a:off x="616585" y="494665"/>
            <a:ext cx="3220085" cy="76200"/>
            <a:chOff x="708968" y="614323"/>
            <a:chExt cx="2278856" cy="66467"/>
          </a:xfrm>
        </p:grpSpPr>
        <p:cxnSp>
          <p:nvCxnSpPr>
            <p:cNvPr id="12" name="直接连接符 11"/>
            <p:cNvCxnSpPr/>
            <p:nvPr/>
          </p:nvCxnSpPr>
          <p:spPr>
            <a:xfrm>
              <a:off x="708968" y="614323"/>
              <a:ext cx="1656184" cy="0"/>
            </a:xfrm>
            <a:prstGeom prst="line">
              <a:avLst/>
            </a:prstGeom>
            <a:noFill/>
            <a:ln w="12700" cap="flat" cmpd="sng" algn="ctr">
              <a:solidFill>
                <a:sysClr val="windowText" lastClr="000000">
                  <a:lumMod val="50000"/>
                  <a:lumOff val="50000"/>
                </a:sysClr>
              </a:solidFill>
              <a:prstDash val="solid"/>
            </a:ln>
            <a:effectLst/>
          </p:spPr>
        </p:cxnSp>
        <p:cxnSp>
          <p:nvCxnSpPr>
            <p:cNvPr id="13" name="直接连接符 12"/>
            <p:cNvCxnSpPr/>
            <p:nvPr/>
          </p:nvCxnSpPr>
          <p:spPr>
            <a:xfrm>
              <a:off x="708968" y="680790"/>
              <a:ext cx="2278856" cy="0"/>
            </a:xfrm>
            <a:prstGeom prst="line">
              <a:avLst/>
            </a:prstGeom>
            <a:noFill/>
            <a:ln w="31750" cap="flat" cmpd="sng" algn="ctr">
              <a:solidFill>
                <a:sysClr val="windowText" lastClr="000000">
                  <a:lumMod val="50000"/>
                  <a:lumOff val="50000"/>
                </a:sysClr>
              </a:solidFill>
              <a:prstDash val="solid"/>
            </a:ln>
            <a:effectLst/>
          </p:spPr>
        </p:cxnSp>
      </p:grpSp>
      <p:pic>
        <p:nvPicPr>
          <p:cNvPr id="2" name="图片 1" descr="C:\Users\admin\Pictures\19.png19"/>
          <p:cNvPicPr>
            <a:picLocks noChangeAspect="1"/>
          </p:cNvPicPr>
          <p:nvPr/>
        </p:nvPicPr>
        <p:blipFill>
          <a:blip r:embed="rId1"/>
          <a:srcRect/>
          <a:stretch>
            <a:fillRect/>
          </a:stretch>
        </p:blipFill>
        <p:spPr>
          <a:xfrm>
            <a:off x="151448" y="644114"/>
            <a:ext cx="8841105" cy="4423185"/>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92"/>
          <p:cNvSpPr txBox="1"/>
          <p:nvPr/>
        </p:nvSpPr>
        <p:spPr>
          <a:xfrm>
            <a:off x="664844" y="181470"/>
            <a:ext cx="882820" cy="276999"/>
          </a:xfrm>
          <a:prstGeom prst="rect">
            <a:avLst/>
          </a:prstGeom>
          <a:noFill/>
        </p:spPr>
        <p:txBody>
          <a:bodyPr wrap="square" rtlCol="0">
            <a:spAutoFit/>
          </a:bodyPr>
          <a:lstStyle/>
          <a:p>
            <a:r>
              <a:rPr lang="zh-CN" altLang="en-US" sz="1200" b="1" dirty="0">
                <a:solidFill>
                  <a:prstClr val="black">
                    <a:lumMod val="75000"/>
                    <a:lumOff val="25000"/>
                  </a:prstClr>
                </a:solidFill>
                <a:latin typeface="微软雅黑" panose="020B0503020204020204" pitchFamily="34" charset="-122"/>
              </a:rPr>
              <a:t>新建项目</a:t>
            </a:r>
            <a:endParaRPr lang="en-US" altLang="zh-CN" sz="1200" b="1" dirty="0">
              <a:solidFill>
                <a:prstClr val="black">
                  <a:lumMod val="75000"/>
                  <a:lumOff val="25000"/>
                </a:prstClr>
              </a:solidFill>
              <a:latin typeface="微软雅黑" panose="020B0503020204020204" pitchFamily="34" charset="-122"/>
            </a:endParaRPr>
          </a:p>
        </p:txBody>
      </p:sp>
      <p:grpSp>
        <p:nvGrpSpPr>
          <p:cNvPr id="6" name="组合 5"/>
          <p:cNvGrpSpPr/>
          <p:nvPr/>
        </p:nvGrpSpPr>
        <p:grpSpPr>
          <a:xfrm>
            <a:off x="21515" y="70636"/>
            <a:ext cx="502756" cy="497280"/>
            <a:chOff x="8532440" y="316982"/>
            <a:chExt cx="385704" cy="381503"/>
          </a:xfrm>
        </p:grpSpPr>
        <p:grpSp>
          <p:nvGrpSpPr>
            <p:cNvPr id="7" name="组合 6"/>
            <p:cNvGrpSpPr/>
            <p:nvPr/>
          </p:nvGrpSpPr>
          <p:grpSpPr>
            <a:xfrm>
              <a:off x="8698011" y="316982"/>
              <a:ext cx="220133" cy="381503"/>
              <a:chOff x="6728131" y="339502"/>
              <a:chExt cx="220133" cy="381503"/>
            </a:xfrm>
          </p:grpSpPr>
          <p:sp>
            <p:nvSpPr>
              <p:cNvPr id="8" name="矩形 7"/>
              <p:cNvSpPr/>
              <p:nvPr/>
            </p:nvSpPr>
            <p:spPr>
              <a:xfrm>
                <a:off x="6728131" y="500872"/>
                <a:ext cx="220133" cy="220133"/>
              </a:xfrm>
              <a:prstGeom prst="rect">
                <a:avLst/>
              </a:prstGeom>
              <a:solidFill>
                <a:srgbClr val="1967A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9" name="矩形 8"/>
              <p:cNvSpPr/>
              <p:nvPr/>
            </p:nvSpPr>
            <p:spPr>
              <a:xfrm>
                <a:off x="6811574" y="339502"/>
                <a:ext cx="136690" cy="136690"/>
              </a:xfrm>
              <a:prstGeom prst="rect">
                <a:avLst/>
              </a:prstGeom>
              <a:solidFill>
                <a:srgbClr val="1967A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sp>
          <p:nvSpPr>
            <p:cNvPr id="10" name="矩形 9"/>
            <p:cNvSpPr/>
            <p:nvPr/>
          </p:nvSpPr>
          <p:spPr>
            <a:xfrm>
              <a:off x="8532440" y="545978"/>
              <a:ext cx="136690" cy="136690"/>
            </a:xfrm>
            <a:prstGeom prst="rect">
              <a:avLst/>
            </a:prstGeom>
            <a:solidFill>
              <a:srgbClr val="1967A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grpSp>
        <p:nvGrpSpPr>
          <p:cNvPr id="11" name="组合 10"/>
          <p:cNvGrpSpPr/>
          <p:nvPr/>
        </p:nvGrpSpPr>
        <p:grpSpPr>
          <a:xfrm>
            <a:off x="616585" y="494665"/>
            <a:ext cx="3220085" cy="76200"/>
            <a:chOff x="708968" y="614323"/>
            <a:chExt cx="2278856" cy="66467"/>
          </a:xfrm>
        </p:grpSpPr>
        <p:cxnSp>
          <p:nvCxnSpPr>
            <p:cNvPr id="12" name="直接连接符 11"/>
            <p:cNvCxnSpPr/>
            <p:nvPr/>
          </p:nvCxnSpPr>
          <p:spPr>
            <a:xfrm>
              <a:off x="708968" y="614323"/>
              <a:ext cx="1656184" cy="0"/>
            </a:xfrm>
            <a:prstGeom prst="line">
              <a:avLst/>
            </a:prstGeom>
            <a:noFill/>
            <a:ln w="12700" cap="flat" cmpd="sng" algn="ctr">
              <a:solidFill>
                <a:sysClr val="windowText" lastClr="000000">
                  <a:lumMod val="50000"/>
                  <a:lumOff val="50000"/>
                </a:sysClr>
              </a:solidFill>
              <a:prstDash val="solid"/>
            </a:ln>
            <a:effectLst/>
          </p:spPr>
        </p:cxnSp>
        <p:cxnSp>
          <p:nvCxnSpPr>
            <p:cNvPr id="13" name="直接连接符 12"/>
            <p:cNvCxnSpPr/>
            <p:nvPr/>
          </p:nvCxnSpPr>
          <p:spPr>
            <a:xfrm>
              <a:off x="708968" y="680790"/>
              <a:ext cx="2278856" cy="0"/>
            </a:xfrm>
            <a:prstGeom prst="line">
              <a:avLst/>
            </a:prstGeom>
            <a:noFill/>
            <a:ln w="31750" cap="flat" cmpd="sng" algn="ctr">
              <a:solidFill>
                <a:sysClr val="windowText" lastClr="000000">
                  <a:lumMod val="50000"/>
                  <a:lumOff val="50000"/>
                </a:sysClr>
              </a:solidFill>
              <a:prstDash val="solid"/>
            </a:ln>
            <a:effectLst/>
          </p:spPr>
        </p:cxnSp>
      </p:grpSp>
      <p:pic>
        <p:nvPicPr>
          <p:cNvPr id="3" name="图片 2" descr="C:\Users\admin\Pictures\13 (2).png13 (2)"/>
          <p:cNvPicPr>
            <a:picLocks noChangeAspect="1"/>
          </p:cNvPicPr>
          <p:nvPr/>
        </p:nvPicPr>
        <p:blipFill>
          <a:blip r:embed="rId1"/>
          <a:srcRect/>
          <a:stretch>
            <a:fillRect/>
          </a:stretch>
        </p:blipFill>
        <p:spPr>
          <a:xfrm>
            <a:off x="337185" y="692150"/>
            <a:ext cx="8470265" cy="3288030"/>
          </a:xfrm>
          <a:prstGeom prst="rect">
            <a:avLst/>
          </a:prstGeom>
        </p:spPr>
      </p:pic>
      <p:sp>
        <p:nvSpPr>
          <p:cNvPr id="2" name="文本框 1"/>
          <p:cNvSpPr txBox="1"/>
          <p:nvPr/>
        </p:nvSpPr>
        <p:spPr>
          <a:xfrm>
            <a:off x="497205" y="4152265"/>
            <a:ext cx="7315200" cy="368300"/>
          </a:xfrm>
          <a:prstGeom prst="rect">
            <a:avLst/>
          </a:prstGeom>
          <a:noFill/>
        </p:spPr>
        <p:txBody>
          <a:bodyPr wrap="square" rtlCol="0">
            <a:spAutoFit/>
          </a:bodyPr>
          <a:lstStyle/>
          <a:p>
            <a:r>
              <a:rPr lang="zh-CN" altLang="en-US"/>
              <a:t>此时项目已登记成功，接下来我们要对此项目进行相应的办件申报</a:t>
            </a:r>
            <a:endParaRPr lang="zh-CN" alt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1347614"/>
            <a:ext cx="9144000" cy="2592288"/>
          </a:xfrm>
          <a:prstGeom prst="rect">
            <a:avLst/>
          </a:prstGeom>
          <a:solidFill>
            <a:srgbClr val="0070C0">
              <a:alpha val="77000"/>
            </a:srgbClr>
          </a:soli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微软雅黑" panose="020B0503020204020204" pitchFamily="34" charset="-122"/>
              <a:cs typeface="+mn-cs"/>
            </a:endParaRPr>
          </a:p>
        </p:txBody>
      </p:sp>
      <p:sp>
        <p:nvSpPr>
          <p:cNvPr id="3" name="TextBox 11"/>
          <p:cNvSpPr txBox="1"/>
          <p:nvPr/>
        </p:nvSpPr>
        <p:spPr>
          <a:xfrm>
            <a:off x="4572000" y="2295912"/>
            <a:ext cx="2236510" cy="707886"/>
          </a:xfrm>
          <a:prstGeom prst="rect">
            <a:avLst/>
          </a:prstGeom>
          <a:noFill/>
        </p:spPr>
        <p:txBody>
          <a:bodyPr wrap="none" rtlCol="0">
            <a:spAutoFit/>
          </a:bodyPr>
          <a:lstStyle/>
          <a:p>
            <a:pPr marL="0" lvl="1" fontAlgn="base">
              <a:spcBef>
                <a:spcPct val="0"/>
              </a:spcBef>
              <a:spcAft>
                <a:spcPct val="0"/>
              </a:spcAft>
            </a:pPr>
            <a:r>
              <a:rPr lang="zh-CN" altLang="en-US" sz="4000" b="1" dirty="0">
                <a:solidFill>
                  <a:prstClr val="white"/>
                </a:solidFill>
                <a:latin typeface="微软雅黑" panose="020B0503020204020204" pitchFamily="34" charset="-122"/>
              </a:rPr>
              <a:t>我要申报</a:t>
            </a:r>
            <a:endParaRPr lang="en-US" altLang="zh-CN" sz="4000" b="1" dirty="0">
              <a:solidFill>
                <a:prstClr val="white"/>
              </a:solidFill>
              <a:latin typeface="微软雅黑" panose="020B0503020204020204" pitchFamily="34" charset="-122"/>
            </a:endParaRPr>
          </a:p>
        </p:txBody>
      </p:sp>
      <p:cxnSp>
        <p:nvCxnSpPr>
          <p:cNvPr id="4" name="直接连接符 3"/>
          <p:cNvCxnSpPr/>
          <p:nvPr/>
        </p:nvCxnSpPr>
        <p:spPr>
          <a:xfrm flipV="1">
            <a:off x="3059832" y="1635646"/>
            <a:ext cx="0" cy="1924424"/>
          </a:xfrm>
          <a:prstGeom prst="line">
            <a:avLst/>
          </a:prstGeom>
          <a:noFill/>
          <a:ln w="12700" cap="flat" cmpd="sng" algn="ctr">
            <a:solidFill>
              <a:sysClr val="window" lastClr="FFFFFF"/>
            </a:solidFill>
            <a:prstDash val="dash"/>
          </a:ln>
          <a:effectLst/>
        </p:spPr>
      </p:cxnSp>
      <p:grpSp>
        <p:nvGrpSpPr>
          <p:cNvPr id="7" name="组合 6"/>
          <p:cNvGrpSpPr/>
          <p:nvPr/>
        </p:nvGrpSpPr>
        <p:grpSpPr>
          <a:xfrm>
            <a:off x="1547668" y="1950641"/>
            <a:ext cx="1197175" cy="1197175"/>
            <a:chOff x="304800" y="673100"/>
            <a:chExt cx="4000500" cy="4000500"/>
          </a:xfrm>
          <a:effectLst>
            <a:outerShdw blurRad="444500" dist="254000" dir="8100000" algn="tr" rotWithShape="0">
              <a:prstClr val="black">
                <a:alpha val="50000"/>
              </a:prstClr>
            </a:outerShdw>
          </a:effectLst>
        </p:grpSpPr>
        <p:sp>
          <p:nvSpPr>
            <p:cNvPr id="9" name="同心圆 8"/>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Calibri" panose="020F0502020204030204"/>
                <a:ea typeface="微软雅黑" panose="020B0503020204020204" pitchFamily="34" charset="-122"/>
                <a:cs typeface="+mn-cs"/>
              </a:endParaRPr>
            </a:p>
          </p:txBody>
        </p:sp>
        <p:sp>
          <p:nvSpPr>
            <p:cNvPr id="10" name="椭圆 9"/>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微软雅黑" panose="020B0503020204020204" pitchFamily="34" charset="-122"/>
                <a:cs typeface="+mn-cs"/>
              </a:endParaRPr>
            </a:p>
          </p:txBody>
        </p:sp>
      </p:grpSp>
      <p:pic>
        <p:nvPicPr>
          <p:cNvPr id="14" name="图片 13"/>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763688" y="2192333"/>
            <a:ext cx="739457" cy="739457"/>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92"/>
          <p:cNvSpPr txBox="1"/>
          <p:nvPr/>
        </p:nvSpPr>
        <p:spPr>
          <a:xfrm>
            <a:off x="664844" y="181470"/>
            <a:ext cx="882820" cy="276999"/>
          </a:xfrm>
          <a:prstGeom prst="rect">
            <a:avLst/>
          </a:prstGeom>
          <a:noFill/>
        </p:spPr>
        <p:txBody>
          <a:bodyPr wrap="square" rtlCol="0">
            <a:spAutoFit/>
          </a:bodyPr>
          <a:lstStyle/>
          <a:p>
            <a:r>
              <a:rPr lang="zh-CN" altLang="en-US" sz="1200" b="1" dirty="0">
                <a:solidFill>
                  <a:prstClr val="black">
                    <a:lumMod val="75000"/>
                    <a:lumOff val="25000"/>
                  </a:prstClr>
                </a:solidFill>
                <a:latin typeface="微软雅黑" panose="020B0503020204020204" pitchFamily="34" charset="-122"/>
              </a:rPr>
              <a:t>我要申报</a:t>
            </a:r>
            <a:endParaRPr lang="en-US" altLang="zh-CN" sz="1200" b="1" dirty="0">
              <a:solidFill>
                <a:prstClr val="black">
                  <a:lumMod val="75000"/>
                  <a:lumOff val="25000"/>
                </a:prstClr>
              </a:solidFill>
              <a:latin typeface="微软雅黑" panose="020B0503020204020204" pitchFamily="34" charset="-122"/>
            </a:endParaRPr>
          </a:p>
        </p:txBody>
      </p:sp>
      <p:grpSp>
        <p:nvGrpSpPr>
          <p:cNvPr id="6" name="组合 5"/>
          <p:cNvGrpSpPr/>
          <p:nvPr/>
        </p:nvGrpSpPr>
        <p:grpSpPr>
          <a:xfrm>
            <a:off x="21515" y="70636"/>
            <a:ext cx="502756" cy="497280"/>
            <a:chOff x="8532440" y="316982"/>
            <a:chExt cx="385704" cy="381503"/>
          </a:xfrm>
        </p:grpSpPr>
        <p:grpSp>
          <p:nvGrpSpPr>
            <p:cNvPr id="7" name="组合 6"/>
            <p:cNvGrpSpPr/>
            <p:nvPr/>
          </p:nvGrpSpPr>
          <p:grpSpPr>
            <a:xfrm>
              <a:off x="8698011" y="316982"/>
              <a:ext cx="220133" cy="381503"/>
              <a:chOff x="6728131" y="339502"/>
              <a:chExt cx="220133" cy="381503"/>
            </a:xfrm>
          </p:grpSpPr>
          <p:sp>
            <p:nvSpPr>
              <p:cNvPr id="8" name="矩形 7"/>
              <p:cNvSpPr/>
              <p:nvPr/>
            </p:nvSpPr>
            <p:spPr>
              <a:xfrm>
                <a:off x="6728131" y="500872"/>
                <a:ext cx="220133" cy="220133"/>
              </a:xfrm>
              <a:prstGeom prst="rect">
                <a:avLst/>
              </a:prstGeom>
              <a:solidFill>
                <a:srgbClr val="1967A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9" name="矩形 8"/>
              <p:cNvSpPr/>
              <p:nvPr/>
            </p:nvSpPr>
            <p:spPr>
              <a:xfrm>
                <a:off x="6811574" y="339502"/>
                <a:ext cx="136690" cy="136690"/>
              </a:xfrm>
              <a:prstGeom prst="rect">
                <a:avLst/>
              </a:prstGeom>
              <a:solidFill>
                <a:srgbClr val="1967A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sp>
          <p:nvSpPr>
            <p:cNvPr id="10" name="矩形 9"/>
            <p:cNvSpPr/>
            <p:nvPr/>
          </p:nvSpPr>
          <p:spPr>
            <a:xfrm>
              <a:off x="8532440" y="545978"/>
              <a:ext cx="136690" cy="136690"/>
            </a:xfrm>
            <a:prstGeom prst="rect">
              <a:avLst/>
            </a:prstGeom>
            <a:solidFill>
              <a:srgbClr val="1967A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grpSp>
        <p:nvGrpSpPr>
          <p:cNvPr id="11" name="组合 10"/>
          <p:cNvGrpSpPr/>
          <p:nvPr/>
        </p:nvGrpSpPr>
        <p:grpSpPr>
          <a:xfrm>
            <a:off x="616585" y="494665"/>
            <a:ext cx="3220085" cy="76200"/>
            <a:chOff x="708968" y="614323"/>
            <a:chExt cx="2278856" cy="66467"/>
          </a:xfrm>
        </p:grpSpPr>
        <p:cxnSp>
          <p:nvCxnSpPr>
            <p:cNvPr id="12" name="直接连接符 11"/>
            <p:cNvCxnSpPr/>
            <p:nvPr/>
          </p:nvCxnSpPr>
          <p:spPr>
            <a:xfrm>
              <a:off x="708968" y="614323"/>
              <a:ext cx="1656184" cy="0"/>
            </a:xfrm>
            <a:prstGeom prst="line">
              <a:avLst/>
            </a:prstGeom>
            <a:noFill/>
            <a:ln w="12700" cap="flat" cmpd="sng" algn="ctr">
              <a:solidFill>
                <a:sysClr val="windowText" lastClr="000000">
                  <a:lumMod val="50000"/>
                  <a:lumOff val="50000"/>
                </a:sysClr>
              </a:solidFill>
              <a:prstDash val="solid"/>
            </a:ln>
            <a:effectLst/>
          </p:spPr>
        </p:cxnSp>
        <p:cxnSp>
          <p:nvCxnSpPr>
            <p:cNvPr id="13" name="直接连接符 12"/>
            <p:cNvCxnSpPr/>
            <p:nvPr/>
          </p:nvCxnSpPr>
          <p:spPr>
            <a:xfrm>
              <a:off x="708968" y="680790"/>
              <a:ext cx="2278856" cy="0"/>
            </a:xfrm>
            <a:prstGeom prst="line">
              <a:avLst/>
            </a:prstGeom>
            <a:noFill/>
            <a:ln w="31750" cap="flat" cmpd="sng" algn="ctr">
              <a:solidFill>
                <a:sysClr val="windowText" lastClr="000000">
                  <a:lumMod val="50000"/>
                  <a:lumOff val="50000"/>
                </a:sysClr>
              </a:solidFill>
              <a:prstDash val="solid"/>
            </a:ln>
            <a:effectLst/>
          </p:spPr>
        </p:cxnSp>
      </p:grpSp>
      <p:sp>
        <p:nvSpPr>
          <p:cNvPr id="3" name="文本框 2"/>
          <p:cNvSpPr txBox="1"/>
          <p:nvPr/>
        </p:nvSpPr>
        <p:spPr>
          <a:xfrm>
            <a:off x="121920" y="1885315"/>
            <a:ext cx="1858010" cy="1198880"/>
          </a:xfrm>
          <a:prstGeom prst="rect">
            <a:avLst/>
          </a:prstGeom>
          <a:noFill/>
        </p:spPr>
        <p:txBody>
          <a:bodyPr wrap="square" rtlCol="0">
            <a:spAutoFit/>
          </a:bodyPr>
          <a:lstStyle/>
          <a:p>
            <a:r>
              <a:rPr lang="zh-CN" altLang="en-US"/>
              <a:t>点击</a:t>
            </a:r>
            <a:r>
              <a:rPr lang="zh-CN" altLang="en-US">
                <a:solidFill>
                  <a:srgbClr val="FF0000"/>
                </a:solidFill>
              </a:rPr>
              <a:t>我要申报</a:t>
            </a:r>
            <a:r>
              <a:rPr lang="zh-CN" altLang="en-US"/>
              <a:t>栏选择要申报的项目点击下一步进入项目申报页面</a:t>
            </a:r>
            <a:endParaRPr lang="zh-CN" altLang="en-US"/>
          </a:p>
        </p:txBody>
      </p:sp>
      <p:pic>
        <p:nvPicPr>
          <p:cNvPr id="4" name="图片 3"/>
          <p:cNvPicPr>
            <a:picLocks noChangeAspect="1"/>
          </p:cNvPicPr>
          <p:nvPr/>
        </p:nvPicPr>
        <p:blipFill>
          <a:blip r:embed="rId1"/>
          <a:stretch>
            <a:fillRect/>
          </a:stretch>
        </p:blipFill>
        <p:spPr>
          <a:xfrm>
            <a:off x="2064385" y="846455"/>
            <a:ext cx="6976110" cy="3966845"/>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1347614"/>
            <a:ext cx="9144000" cy="2592288"/>
          </a:xfrm>
          <a:prstGeom prst="rect">
            <a:avLst/>
          </a:prstGeom>
          <a:solidFill>
            <a:srgbClr val="0070C0">
              <a:alpha val="77000"/>
            </a:srgbClr>
          </a:soli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微软雅黑" panose="020B0503020204020204" pitchFamily="34" charset="-122"/>
              <a:cs typeface="+mn-cs"/>
            </a:endParaRPr>
          </a:p>
        </p:txBody>
      </p:sp>
      <p:sp>
        <p:nvSpPr>
          <p:cNvPr id="3" name="TextBox 11"/>
          <p:cNvSpPr txBox="1"/>
          <p:nvPr/>
        </p:nvSpPr>
        <p:spPr>
          <a:xfrm>
            <a:off x="3407343" y="2211710"/>
            <a:ext cx="3262432" cy="707886"/>
          </a:xfrm>
          <a:prstGeom prst="rect">
            <a:avLst/>
          </a:prstGeom>
          <a:noFill/>
        </p:spPr>
        <p:txBody>
          <a:bodyPr wrap="none" rtlCol="0">
            <a:spAutoFit/>
          </a:bodyPr>
          <a:lstStyle/>
          <a:p>
            <a:pPr marL="0" lvl="1" fontAlgn="base">
              <a:spcBef>
                <a:spcPct val="0"/>
              </a:spcBef>
              <a:spcAft>
                <a:spcPct val="0"/>
              </a:spcAft>
            </a:pPr>
            <a:r>
              <a:rPr lang="zh-CN" altLang="en-US" sz="4000" b="1" dirty="0">
                <a:solidFill>
                  <a:prstClr val="white"/>
                </a:solidFill>
                <a:latin typeface="微软雅黑" panose="020B0503020204020204" pitchFamily="34" charset="-122"/>
              </a:rPr>
              <a:t>网上办事大厅</a:t>
            </a:r>
            <a:endParaRPr lang="en-US" altLang="zh-CN" sz="4000" b="1" dirty="0">
              <a:solidFill>
                <a:prstClr val="white"/>
              </a:solidFill>
              <a:latin typeface="微软雅黑" panose="020B0503020204020204" pitchFamily="34" charset="-122"/>
            </a:endParaRPr>
          </a:p>
        </p:txBody>
      </p:sp>
      <p:cxnSp>
        <p:nvCxnSpPr>
          <p:cNvPr id="4" name="直接连接符 3"/>
          <p:cNvCxnSpPr/>
          <p:nvPr/>
        </p:nvCxnSpPr>
        <p:spPr>
          <a:xfrm flipV="1">
            <a:off x="3059832" y="1635646"/>
            <a:ext cx="0" cy="1924424"/>
          </a:xfrm>
          <a:prstGeom prst="line">
            <a:avLst/>
          </a:prstGeom>
          <a:noFill/>
          <a:ln w="12700" cap="flat" cmpd="sng" algn="ctr">
            <a:solidFill>
              <a:sysClr val="window" lastClr="FFFFFF"/>
            </a:solidFill>
            <a:prstDash val="dash"/>
          </a:ln>
          <a:effectLst/>
        </p:spPr>
      </p:cxnSp>
      <p:grpSp>
        <p:nvGrpSpPr>
          <p:cNvPr id="7" name="组合 6"/>
          <p:cNvGrpSpPr/>
          <p:nvPr/>
        </p:nvGrpSpPr>
        <p:grpSpPr>
          <a:xfrm>
            <a:off x="1547668" y="1950641"/>
            <a:ext cx="1197175" cy="1197175"/>
            <a:chOff x="304800" y="673100"/>
            <a:chExt cx="4000500" cy="4000500"/>
          </a:xfrm>
          <a:effectLst>
            <a:outerShdw blurRad="444500" dist="254000" dir="8100000" algn="tr" rotWithShape="0">
              <a:prstClr val="black">
                <a:alpha val="50000"/>
              </a:prstClr>
            </a:outerShdw>
          </a:effectLst>
        </p:grpSpPr>
        <p:sp>
          <p:nvSpPr>
            <p:cNvPr id="9" name="同心圆 8"/>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Calibri" panose="020F0502020204030204"/>
                <a:ea typeface="微软雅黑" panose="020B0503020204020204" pitchFamily="34" charset="-122"/>
                <a:cs typeface="+mn-cs"/>
              </a:endParaRPr>
            </a:p>
          </p:txBody>
        </p:sp>
        <p:sp>
          <p:nvSpPr>
            <p:cNvPr id="10" name="椭圆 9"/>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微软雅黑" panose="020B0503020204020204" pitchFamily="34" charset="-122"/>
                <a:cs typeface="+mn-cs"/>
              </a:endParaRPr>
            </a:p>
          </p:txBody>
        </p:sp>
      </p:grpSp>
      <p:sp>
        <p:nvSpPr>
          <p:cNvPr id="11" name="TextBox 25"/>
          <p:cNvSpPr txBox="1"/>
          <p:nvPr/>
        </p:nvSpPr>
        <p:spPr>
          <a:xfrm>
            <a:off x="6594999" y="1586989"/>
            <a:ext cx="2006679" cy="276504"/>
          </a:xfrm>
          <a:prstGeom prst="rect">
            <a:avLst/>
          </a:prstGeom>
          <a:noFill/>
        </p:spPr>
        <p:txBody>
          <a:bodyPr wrap="square" lIns="60469" tIns="30235" rIns="60469" bIns="30235" rtlCol="0">
            <a:spAutoFit/>
          </a:bodyPr>
          <a:lstStyle/>
          <a:p>
            <a:pPr fontAlgn="base">
              <a:spcBef>
                <a:spcPct val="0"/>
              </a:spcBef>
              <a:spcAft>
                <a:spcPct val="0"/>
              </a:spcAft>
            </a:pPr>
            <a:r>
              <a:rPr lang="zh-CN" altLang="en-US" sz="1400" b="1" dirty="0">
                <a:solidFill>
                  <a:schemeClr val="accent2"/>
                </a:solidFill>
                <a:latin typeface="微软雅黑" panose="020B0503020204020204" pitchFamily="34" charset="-122"/>
              </a:rPr>
              <a:t>√用户注册</a:t>
            </a:r>
            <a:endParaRPr lang="zh-CN" altLang="en-US" sz="1400" b="1" dirty="0">
              <a:solidFill>
                <a:schemeClr val="accent2"/>
              </a:solidFill>
              <a:latin typeface="微软雅黑" panose="020B0503020204020204" pitchFamily="34" charset="-122"/>
            </a:endParaRPr>
          </a:p>
        </p:txBody>
      </p:sp>
      <p:sp>
        <p:nvSpPr>
          <p:cNvPr id="12" name="TextBox 25"/>
          <p:cNvSpPr txBox="1"/>
          <p:nvPr/>
        </p:nvSpPr>
        <p:spPr>
          <a:xfrm>
            <a:off x="6669775" y="3081661"/>
            <a:ext cx="2156227" cy="276504"/>
          </a:xfrm>
          <a:prstGeom prst="rect">
            <a:avLst/>
          </a:prstGeom>
          <a:noFill/>
        </p:spPr>
        <p:txBody>
          <a:bodyPr wrap="square" lIns="60469" tIns="30235" rIns="60469" bIns="30235" rtlCol="0">
            <a:spAutoFit/>
          </a:bodyPr>
          <a:lstStyle/>
          <a:p>
            <a:pPr fontAlgn="base">
              <a:spcBef>
                <a:spcPct val="0"/>
              </a:spcBef>
              <a:spcAft>
                <a:spcPct val="0"/>
              </a:spcAft>
            </a:pPr>
            <a:r>
              <a:rPr lang="zh-CN" altLang="en-US" sz="1400" b="1" dirty="0">
                <a:solidFill>
                  <a:schemeClr val="accent2"/>
                </a:solidFill>
                <a:latin typeface="微软雅黑" panose="020B0503020204020204" pitchFamily="34" charset="-122"/>
              </a:rPr>
              <a:t>√我要申报</a:t>
            </a:r>
            <a:endParaRPr lang="zh-CN" altLang="en-US" sz="1400" b="1" dirty="0">
              <a:solidFill>
                <a:schemeClr val="accent2"/>
              </a:solidFill>
              <a:latin typeface="微软雅黑" panose="020B0503020204020204" pitchFamily="34" charset="-122"/>
            </a:endParaRPr>
          </a:p>
        </p:txBody>
      </p:sp>
      <p:sp>
        <p:nvSpPr>
          <p:cNvPr id="13" name="TextBox 25"/>
          <p:cNvSpPr txBox="1"/>
          <p:nvPr/>
        </p:nvSpPr>
        <p:spPr>
          <a:xfrm>
            <a:off x="6594999" y="2588644"/>
            <a:ext cx="1850269" cy="276504"/>
          </a:xfrm>
          <a:prstGeom prst="rect">
            <a:avLst/>
          </a:prstGeom>
          <a:noFill/>
        </p:spPr>
        <p:txBody>
          <a:bodyPr wrap="square" lIns="60469" tIns="30235" rIns="60469" bIns="30235" rtlCol="0">
            <a:spAutoFit/>
          </a:bodyPr>
          <a:lstStyle/>
          <a:p>
            <a:pPr fontAlgn="base">
              <a:spcBef>
                <a:spcPct val="0"/>
              </a:spcBef>
              <a:spcAft>
                <a:spcPct val="0"/>
              </a:spcAft>
            </a:pPr>
            <a:r>
              <a:rPr lang="zh-CN" altLang="en-US" sz="1400" b="1" dirty="0">
                <a:solidFill>
                  <a:schemeClr val="accent2"/>
                </a:solidFill>
                <a:latin typeface="微软雅黑" panose="020B0503020204020204" pitchFamily="34" charset="-122"/>
              </a:rPr>
              <a:t>√新建项目</a:t>
            </a:r>
            <a:endParaRPr lang="zh-CN" altLang="en-US" sz="1400" b="1" dirty="0">
              <a:solidFill>
                <a:schemeClr val="accent2"/>
              </a:solidFill>
              <a:latin typeface="微软雅黑" panose="020B0503020204020204" pitchFamily="34" charset="-122"/>
            </a:endParaRPr>
          </a:p>
        </p:txBody>
      </p:sp>
      <p:pic>
        <p:nvPicPr>
          <p:cNvPr id="14" name="图片 13"/>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763688" y="2139702"/>
            <a:ext cx="739457" cy="739457"/>
          </a:xfrm>
          <a:prstGeom prst="rect">
            <a:avLst/>
          </a:prstGeom>
        </p:spPr>
      </p:pic>
      <p:sp>
        <p:nvSpPr>
          <p:cNvPr id="15" name="TextBox 25"/>
          <p:cNvSpPr txBox="1"/>
          <p:nvPr/>
        </p:nvSpPr>
        <p:spPr>
          <a:xfrm>
            <a:off x="6595000" y="2102175"/>
            <a:ext cx="2006679" cy="276504"/>
          </a:xfrm>
          <a:prstGeom prst="rect">
            <a:avLst/>
          </a:prstGeom>
          <a:noFill/>
        </p:spPr>
        <p:txBody>
          <a:bodyPr wrap="square" lIns="60469" tIns="30235" rIns="60469" bIns="30235" rtlCol="0">
            <a:spAutoFit/>
          </a:bodyPr>
          <a:lstStyle/>
          <a:p>
            <a:pPr fontAlgn="base">
              <a:spcBef>
                <a:spcPct val="0"/>
              </a:spcBef>
              <a:spcAft>
                <a:spcPct val="0"/>
              </a:spcAft>
            </a:pPr>
            <a:r>
              <a:rPr lang="zh-CN" altLang="en-US" sz="1400" b="1" dirty="0">
                <a:solidFill>
                  <a:schemeClr val="accent2"/>
                </a:solidFill>
                <a:latin typeface="微软雅黑" panose="020B0503020204020204" pitchFamily="34" charset="-122"/>
              </a:rPr>
              <a:t>√用户登录</a:t>
            </a:r>
            <a:endParaRPr lang="zh-CN" altLang="en-US" sz="1400" b="1" dirty="0">
              <a:solidFill>
                <a:schemeClr val="accent2"/>
              </a:solidFill>
              <a:latin typeface="微软雅黑" panose="020B0503020204020204" pitchFamily="34" charset="-122"/>
            </a:endParaRPr>
          </a:p>
        </p:txBody>
      </p:sp>
      <p:sp>
        <p:nvSpPr>
          <p:cNvPr id="16" name="TextBox 25"/>
          <p:cNvSpPr txBox="1"/>
          <p:nvPr/>
        </p:nvSpPr>
        <p:spPr>
          <a:xfrm>
            <a:off x="6669774" y="3606179"/>
            <a:ext cx="2156227" cy="276504"/>
          </a:xfrm>
          <a:prstGeom prst="rect">
            <a:avLst/>
          </a:prstGeom>
          <a:noFill/>
        </p:spPr>
        <p:txBody>
          <a:bodyPr wrap="square" lIns="60469" tIns="30235" rIns="60469" bIns="30235" rtlCol="0">
            <a:spAutoFit/>
          </a:bodyPr>
          <a:lstStyle/>
          <a:p>
            <a:pPr fontAlgn="base">
              <a:spcBef>
                <a:spcPct val="0"/>
              </a:spcBef>
              <a:spcAft>
                <a:spcPct val="0"/>
              </a:spcAft>
            </a:pPr>
            <a:r>
              <a:rPr lang="zh-CN" altLang="en-US" sz="1400" b="1" dirty="0">
                <a:solidFill>
                  <a:schemeClr val="accent2"/>
                </a:solidFill>
                <a:latin typeface="微软雅黑" panose="020B0503020204020204" pitchFamily="34" charset="-122"/>
              </a:rPr>
              <a:t>√我的办件</a:t>
            </a:r>
            <a:endParaRPr lang="zh-CN" altLang="en-US" sz="1400" b="1" dirty="0">
              <a:solidFill>
                <a:schemeClr val="accent2"/>
              </a:solidFill>
              <a:latin typeface="微软雅黑" panose="020B0503020204020204" pitchFamily="34" charset="-122"/>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92"/>
          <p:cNvSpPr txBox="1"/>
          <p:nvPr/>
        </p:nvSpPr>
        <p:spPr>
          <a:xfrm>
            <a:off x="664844" y="111711"/>
            <a:ext cx="4771252" cy="276999"/>
          </a:xfrm>
          <a:prstGeom prst="rect">
            <a:avLst/>
          </a:prstGeom>
          <a:noFill/>
        </p:spPr>
        <p:txBody>
          <a:bodyPr wrap="square" rtlCol="0">
            <a:spAutoFit/>
          </a:bodyPr>
          <a:lstStyle/>
          <a:p>
            <a:r>
              <a:rPr lang="zh-CN" altLang="en-US" sz="1200" b="1" dirty="0">
                <a:solidFill>
                  <a:prstClr val="black">
                    <a:lumMod val="75000"/>
                    <a:lumOff val="25000"/>
                  </a:prstClr>
                </a:solidFill>
                <a:latin typeface="微软雅黑" panose="020B0503020204020204" pitchFamily="34" charset="-122"/>
              </a:rPr>
              <a:t>我要申报</a:t>
            </a:r>
            <a:endParaRPr lang="en-US" altLang="zh-CN" sz="1200" b="1" dirty="0">
              <a:solidFill>
                <a:prstClr val="black">
                  <a:lumMod val="75000"/>
                  <a:lumOff val="25000"/>
                </a:prstClr>
              </a:solidFill>
              <a:latin typeface="微软雅黑" panose="020B0503020204020204" pitchFamily="34" charset="-122"/>
            </a:endParaRPr>
          </a:p>
        </p:txBody>
      </p:sp>
      <p:grpSp>
        <p:nvGrpSpPr>
          <p:cNvPr id="6" name="组合 5"/>
          <p:cNvGrpSpPr/>
          <p:nvPr/>
        </p:nvGrpSpPr>
        <p:grpSpPr>
          <a:xfrm>
            <a:off x="21515" y="70636"/>
            <a:ext cx="502756" cy="497280"/>
            <a:chOff x="8532440" y="316982"/>
            <a:chExt cx="385704" cy="381503"/>
          </a:xfrm>
        </p:grpSpPr>
        <p:grpSp>
          <p:nvGrpSpPr>
            <p:cNvPr id="7" name="组合 6"/>
            <p:cNvGrpSpPr/>
            <p:nvPr/>
          </p:nvGrpSpPr>
          <p:grpSpPr>
            <a:xfrm>
              <a:off x="8698011" y="316982"/>
              <a:ext cx="220133" cy="381503"/>
              <a:chOff x="6728131" y="339502"/>
              <a:chExt cx="220133" cy="381503"/>
            </a:xfrm>
          </p:grpSpPr>
          <p:sp>
            <p:nvSpPr>
              <p:cNvPr id="8" name="矩形 7"/>
              <p:cNvSpPr/>
              <p:nvPr/>
            </p:nvSpPr>
            <p:spPr>
              <a:xfrm>
                <a:off x="6728131" y="500872"/>
                <a:ext cx="220133" cy="220133"/>
              </a:xfrm>
              <a:prstGeom prst="rect">
                <a:avLst/>
              </a:prstGeom>
              <a:solidFill>
                <a:srgbClr val="1967A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9" name="矩形 8"/>
              <p:cNvSpPr/>
              <p:nvPr/>
            </p:nvSpPr>
            <p:spPr>
              <a:xfrm>
                <a:off x="6811574" y="339502"/>
                <a:ext cx="136690" cy="136690"/>
              </a:xfrm>
              <a:prstGeom prst="rect">
                <a:avLst/>
              </a:prstGeom>
              <a:solidFill>
                <a:srgbClr val="1967A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sp>
          <p:nvSpPr>
            <p:cNvPr id="10" name="矩形 9"/>
            <p:cNvSpPr/>
            <p:nvPr/>
          </p:nvSpPr>
          <p:spPr>
            <a:xfrm>
              <a:off x="8532440" y="545978"/>
              <a:ext cx="136690" cy="136690"/>
            </a:xfrm>
            <a:prstGeom prst="rect">
              <a:avLst/>
            </a:prstGeom>
            <a:solidFill>
              <a:srgbClr val="1967A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grpSp>
        <p:nvGrpSpPr>
          <p:cNvPr id="11" name="组合 10"/>
          <p:cNvGrpSpPr/>
          <p:nvPr/>
        </p:nvGrpSpPr>
        <p:grpSpPr>
          <a:xfrm>
            <a:off x="616585" y="494665"/>
            <a:ext cx="3220085" cy="76200"/>
            <a:chOff x="708968" y="614323"/>
            <a:chExt cx="2278856" cy="66467"/>
          </a:xfrm>
        </p:grpSpPr>
        <p:cxnSp>
          <p:nvCxnSpPr>
            <p:cNvPr id="12" name="直接连接符 11"/>
            <p:cNvCxnSpPr/>
            <p:nvPr/>
          </p:nvCxnSpPr>
          <p:spPr>
            <a:xfrm>
              <a:off x="708968" y="614323"/>
              <a:ext cx="1656184" cy="0"/>
            </a:xfrm>
            <a:prstGeom prst="line">
              <a:avLst/>
            </a:prstGeom>
            <a:noFill/>
            <a:ln w="12700" cap="flat" cmpd="sng" algn="ctr">
              <a:solidFill>
                <a:sysClr val="windowText" lastClr="000000">
                  <a:lumMod val="50000"/>
                  <a:lumOff val="50000"/>
                </a:sysClr>
              </a:solidFill>
              <a:prstDash val="solid"/>
            </a:ln>
            <a:effectLst/>
          </p:spPr>
        </p:cxnSp>
        <p:cxnSp>
          <p:nvCxnSpPr>
            <p:cNvPr id="13" name="直接连接符 12"/>
            <p:cNvCxnSpPr/>
            <p:nvPr/>
          </p:nvCxnSpPr>
          <p:spPr>
            <a:xfrm>
              <a:off x="708968" y="680790"/>
              <a:ext cx="2278856" cy="0"/>
            </a:xfrm>
            <a:prstGeom prst="line">
              <a:avLst/>
            </a:prstGeom>
            <a:noFill/>
            <a:ln w="31750" cap="flat" cmpd="sng" algn="ctr">
              <a:solidFill>
                <a:sysClr val="windowText" lastClr="000000">
                  <a:lumMod val="50000"/>
                  <a:lumOff val="50000"/>
                </a:sysClr>
              </a:solidFill>
              <a:prstDash val="solid"/>
            </a:ln>
            <a:effectLst/>
          </p:spPr>
        </p:cxnSp>
      </p:grpSp>
      <p:sp>
        <p:nvSpPr>
          <p:cNvPr id="2" name="文本框 1"/>
          <p:cNvSpPr txBox="1"/>
          <p:nvPr/>
        </p:nvSpPr>
        <p:spPr>
          <a:xfrm>
            <a:off x="237490" y="3552190"/>
            <a:ext cx="8932545" cy="1568450"/>
          </a:xfrm>
          <a:prstGeom prst="rect">
            <a:avLst/>
          </a:prstGeom>
          <a:noFill/>
        </p:spPr>
        <p:txBody>
          <a:bodyPr wrap="square" rtlCol="0">
            <a:spAutoFit/>
          </a:bodyPr>
          <a:lstStyle/>
          <a:p>
            <a:r>
              <a:rPr lang="en-US" altLang="zh-CN" sz="1600"/>
              <a:t>1</a:t>
            </a:r>
            <a:r>
              <a:rPr lang="zh-CN" altLang="en-US" sz="1600"/>
              <a:t>、选择要申报项目的审批区划，此处我们选择枣庄市；</a:t>
            </a:r>
            <a:endParaRPr lang="zh-CN" altLang="en-US" sz="1600"/>
          </a:p>
          <a:p>
            <a:r>
              <a:rPr lang="en-US" altLang="zh-CN" sz="1600"/>
              <a:t>2</a:t>
            </a:r>
            <a:r>
              <a:rPr lang="zh-CN" altLang="en-US" sz="1600"/>
              <a:t>、选择申报办件所属阶段，若阶段内未查到对应事项，进入单个事项通过审批单位进行事项选择，此处我们要申报施工许可证，所以我们要选择第三阶段</a:t>
            </a:r>
            <a:r>
              <a:rPr lang="zh-CN" altLang="en-US" sz="1600">
                <a:solidFill>
                  <a:srgbClr val="FF0000"/>
                </a:solidFill>
              </a:rPr>
              <a:t>施工许可阶段</a:t>
            </a:r>
            <a:r>
              <a:rPr lang="zh-CN" altLang="en-US" sz="1600"/>
              <a:t>；</a:t>
            </a:r>
            <a:endParaRPr lang="en-US" altLang="zh-CN" sz="1600"/>
          </a:p>
          <a:p>
            <a:r>
              <a:rPr lang="en-US" altLang="zh-CN" sz="1600"/>
              <a:t>3</a:t>
            </a:r>
            <a:r>
              <a:rPr lang="zh-CN" altLang="en-US" sz="1600"/>
              <a:t>、选择项目类型（此处项目类型对应项目登记时的项目类型），此处我们项目登记时选择的是政府投资建设工程项目，所以此处我们选择</a:t>
            </a:r>
            <a:r>
              <a:rPr lang="zh-CN" altLang="en-US" sz="1600">
                <a:solidFill>
                  <a:srgbClr val="FF0000"/>
                </a:solidFill>
              </a:rPr>
              <a:t>施工许可阶段（政府投资工程建设项目</a:t>
            </a:r>
            <a:r>
              <a:rPr lang="en-US" altLang="zh-CN" sz="1600">
                <a:solidFill>
                  <a:srgbClr val="FF0000"/>
                </a:solidFill>
              </a:rPr>
              <a:t>—</a:t>
            </a:r>
            <a:r>
              <a:rPr lang="zh-CN" altLang="en-US" sz="1600">
                <a:solidFill>
                  <a:srgbClr val="FF0000"/>
                </a:solidFill>
              </a:rPr>
              <a:t>房屋建筑类）</a:t>
            </a:r>
            <a:r>
              <a:rPr lang="zh-CN" altLang="en-US" sz="1600"/>
              <a:t>；</a:t>
            </a:r>
            <a:endParaRPr lang="zh-CN" altLang="en-US" sz="1600"/>
          </a:p>
          <a:p>
            <a:r>
              <a:rPr lang="en-US" altLang="zh-CN" sz="1600"/>
              <a:t>4</a:t>
            </a:r>
            <a:r>
              <a:rPr lang="zh-CN" altLang="en-US" sz="1600"/>
              <a:t>、勾选</a:t>
            </a:r>
            <a:r>
              <a:rPr lang="zh-CN" altLang="en-US" sz="1600">
                <a:solidFill>
                  <a:srgbClr val="FF0000"/>
                </a:solidFill>
              </a:rPr>
              <a:t>建筑工程施工许可证核发</a:t>
            </a:r>
            <a:r>
              <a:rPr lang="zh-CN" altLang="en-US" sz="1600"/>
              <a:t>事项，点击下一步。</a:t>
            </a:r>
            <a:endParaRPr lang="zh-CN" altLang="en-US" sz="1600"/>
          </a:p>
        </p:txBody>
      </p:sp>
      <p:pic>
        <p:nvPicPr>
          <p:cNvPr id="4" name="图片 3"/>
          <p:cNvPicPr>
            <a:picLocks noChangeAspect="1"/>
          </p:cNvPicPr>
          <p:nvPr/>
        </p:nvPicPr>
        <p:blipFill>
          <a:blip r:embed="rId1"/>
          <a:stretch>
            <a:fillRect/>
          </a:stretch>
        </p:blipFill>
        <p:spPr>
          <a:xfrm>
            <a:off x="664845" y="594995"/>
            <a:ext cx="7675245" cy="2841625"/>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92"/>
          <p:cNvSpPr txBox="1"/>
          <p:nvPr/>
        </p:nvSpPr>
        <p:spPr>
          <a:xfrm>
            <a:off x="664844" y="111711"/>
            <a:ext cx="8479156" cy="276999"/>
          </a:xfrm>
          <a:prstGeom prst="rect">
            <a:avLst/>
          </a:prstGeom>
          <a:noFill/>
        </p:spPr>
        <p:txBody>
          <a:bodyPr wrap="square" rtlCol="0">
            <a:spAutoFit/>
          </a:bodyPr>
          <a:lstStyle/>
          <a:p>
            <a:r>
              <a:rPr lang="zh-CN" altLang="en-US" sz="1200" b="1" dirty="0">
                <a:solidFill>
                  <a:prstClr val="black">
                    <a:lumMod val="75000"/>
                    <a:lumOff val="25000"/>
                  </a:prstClr>
                </a:solidFill>
                <a:latin typeface="微软雅黑" panose="020B0503020204020204" pitchFamily="34" charset="-122"/>
              </a:rPr>
              <a:t>我要申报</a:t>
            </a:r>
            <a:endParaRPr lang="en-US" altLang="zh-CN" sz="1200" b="1" dirty="0">
              <a:solidFill>
                <a:prstClr val="black">
                  <a:lumMod val="75000"/>
                  <a:lumOff val="25000"/>
                </a:prstClr>
              </a:solidFill>
              <a:latin typeface="微软雅黑" panose="020B0503020204020204" pitchFamily="34" charset="-122"/>
            </a:endParaRPr>
          </a:p>
        </p:txBody>
      </p:sp>
      <p:grpSp>
        <p:nvGrpSpPr>
          <p:cNvPr id="6" name="组合 5"/>
          <p:cNvGrpSpPr/>
          <p:nvPr/>
        </p:nvGrpSpPr>
        <p:grpSpPr>
          <a:xfrm>
            <a:off x="21515" y="70636"/>
            <a:ext cx="502756" cy="497280"/>
            <a:chOff x="8532440" y="316982"/>
            <a:chExt cx="385704" cy="381503"/>
          </a:xfrm>
        </p:grpSpPr>
        <p:grpSp>
          <p:nvGrpSpPr>
            <p:cNvPr id="7" name="组合 6"/>
            <p:cNvGrpSpPr/>
            <p:nvPr/>
          </p:nvGrpSpPr>
          <p:grpSpPr>
            <a:xfrm>
              <a:off x="8698011" y="316982"/>
              <a:ext cx="220133" cy="381503"/>
              <a:chOff x="6728131" y="339502"/>
              <a:chExt cx="220133" cy="381503"/>
            </a:xfrm>
          </p:grpSpPr>
          <p:sp>
            <p:nvSpPr>
              <p:cNvPr id="8" name="矩形 7"/>
              <p:cNvSpPr/>
              <p:nvPr/>
            </p:nvSpPr>
            <p:spPr>
              <a:xfrm>
                <a:off x="6728131" y="500872"/>
                <a:ext cx="220133" cy="220133"/>
              </a:xfrm>
              <a:prstGeom prst="rect">
                <a:avLst/>
              </a:prstGeom>
              <a:solidFill>
                <a:srgbClr val="1967A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9" name="矩形 8"/>
              <p:cNvSpPr/>
              <p:nvPr/>
            </p:nvSpPr>
            <p:spPr>
              <a:xfrm>
                <a:off x="6811574" y="339502"/>
                <a:ext cx="136690" cy="136690"/>
              </a:xfrm>
              <a:prstGeom prst="rect">
                <a:avLst/>
              </a:prstGeom>
              <a:solidFill>
                <a:srgbClr val="1967A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sp>
          <p:nvSpPr>
            <p:cNvPr id="10" name="矩形 9"/>
            <p:cNvSpPr/>
            <p:nvPr/>
          </p:nvSpPr>
          <p:spPr>
            <a:xfrm>
              <a:off x="8532440" y="545978"/>
              <a:ext cx="136690" cy="136690"/>
            </a:xfrm>
            <a:prstGeom prst="rect">
              <a:avLst/>
            </a:prstGeom>
            <a:solidFill>
              <a:srgbClr val="1967A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grpSp>
        <p:nvGrpSpPr>
          <p:cNvPr id="11" name="组合 10"/>
          <p:cNvGrpSpPr/>
          <p:nvPr/>
        </p:nvGrpSpPr>
        <p:grpSpPr>
          <a:xfrm>
            <a:off x="616585" y="494665"/>
            <a:ext cx="3220085" cy="76200"/>
            <a:chOff x="708968" y="614323"/>
            <a:chExt cx="2278856" cy="66467"/>
          </a:xfrm>
        </p:grpSpPr>
        <p:cxnSp>
          <p:nvCxnSpPr>
            <p:cNvPr id="12" name="直接连接符 11"/>
            <p:cNvCxnSpPr/>
            <p:nvPr/>
          </p:nvCxnSpPr>
          <p:spPr>
            <a:xfrm>
              <a:off x="708968" y="614323"/>
              <a:ext cx="1656184" cy="0"/>
            </a:xfrm>
            <a:prstGeom prst="line">
              <a:avLst/>
            </a:prstGeom>
            <a:noFill/>
            <a:ln w="12700" cap="flat" cmpd="sng" algn="ctr">
              <a:solidFill>
                <a:sysClr val="windowText" lastClr="000000">
                  <a:lumMod val="50000"/>
                  <a:lumOff val="50000"/>
                </a:sysClr>
              </a:solidFill>
              <a:prstDash val="solid"/>
            </a:ln>
            <a:effectLst/>
          </p:spPr>
        </p:cxnSp>
        <p:cxnSp>
          <p:nvCxnSpPr>
            <p:cNvPr id="13" name="直接连接符 12"/>
            <p:cNvCxnSpPr/>
            <p:nvPr/>
          </p:nvCxnSpPr>
          <p:spPr>
            <a:xfrm>
              <a:off x="708968" y="680790"/>
              <a:ext cx="2278856" cy="0"/>
            </a:xfrm>
            <a:prstGeom prst="line">
              <a:avLst/>
            </a:prstGeom>
            <a:noFill/>
            <a:ln w="31750" cap="flat" cmpd="sng" algn="ctr">
              <a:solidFill>
                <a:sysClr val="windowText" lastClr="000000">
                  <a:lumMod val="50000"/>
                  <a:lumOff val="50000"/>
                </a:sysClr>
              </a:solidFill>
              <a:prstDash val="solid"/>
            </a:ln>
            <a:effectLst/>
          </p:spPr>
        </p:cxnSp>
      </p:grpSp>
      <p:pic>
        <p:nvPicPr>
          <p:cNvPr id="2" name="图片 1"/>
          <p:cNvPicPr>
            <a:picLocks noChangeAspect="1"/>
          </p:cNvPicPr>
          <p:nvPr/>
        </p:nvPicPr>
        <p:blipFill>
          <a:blip r:embed="rId1"/>
          <a:stretch>
            <a:fillRect/>
          </a:stretch>
        </p:blipFill>
        <p:spPr>
          <a:xfrm>
            <a:off x="161925" y="680085"/>
            <a:ext cx="8820150" cy="3943985"/>
          </a:xfrm>
          <a:prstGeom prst="rect">
            <a:avLst/>
          </a:prstGeom>
        </p:spPr>
      </p:pic>
      <p:sp>
        <p:nvSpPr>
          <p:cNvPr id="4" name="文本框 3"/>
          <p:cNvSpPr txBox="1"/>
          <p:nvPr/>
        </p:nvSpPr>
        <p:spPr>
          <a:xfrm>
            <a:off x="252095" y="4757420"/>
            <a:ext cx="7632065" cy="368300"/>
          </a:xfrm>
          <a:prstGeom prst="rect">
            <a:avLst/>
          </a:prstGeom>
          <a:noFill/>
        </p:spPr>
        <p:txBody>
          <a:bodyPr wrap="square" rtlCol="0">
            <a:spAutoFit/>
          </a:bodyPr>
          <a:lstStyle/>
          <a:p>
            <a:r>
              <a:rPr lang="zh-CN" altLang="en-US"/>
              <a:t>填写送达方式及联系人信息点击下一步按钮</a:t>
            </a:r>
            <a:endParaRPr lang="zh-CN" altLang="en-U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92"/>
          <p:cNvSpPr txBox="1"/>
          <p:nvPr/>
        </p:nvSpPr>
        <p:spPr>
          <a:xfrm>
            <a:off x="664844" y="111711"/>
            <a:ext cx="8479156" cy="276999"/>
          </a:xfrm>
          <a:prstGeom prst="rect">
            <a:avLst/>
          </a:prstGeom>
          <a:noFill/>
        </p:spPr>
        <p:txBody>
          <a:bodyPr wrap="square" rtlCol="0">
            <a:spAutoFit/>
          </a:bodyPr>
          <a:lstStyle/>
          <a:p>
            <a:r>
              <a:rPr lang="zh-CN" altLang="en-US" sz="1200" b="1" dirty="0">
                <a:solidFill>
                  <a:prstClr val="black">
                    <a:lumMod val="75000"/>
                    <a:lumOff val="25000"/>
                  </a:prstClr>
                </a:solidFill>
                <a:latin typeface="微软雅黑" panose="020B0503020204020204" pitchFamily="34" charset="-122"/>
              </a:rPr>
              <a:t>我要申报</a:t>
            </a:r>
            <a:endParaRPr lang="en-US" altLang="zh-CN" sz="1200" b="1" dirty="0">
              <a:solidFill>
                <a:prstClr val="black">
                  <a:lumMod val="75000"/>
                  <a:lumOff val="25000"/>
                </a:prstClr>
              </a:solidFill>
              <a:latin typeface="微软雅黑" panose="020B0503020204020204" pitchFamily="34" charset="-122"/>
            </a:endParaRPr>
          </a:p>
        </p:txBody>
      </p:sp>
      <p:grpSp>
        <p:nvGrpSpPr>
          <p:cNvPr id="6" name="组合 5"/>
          <p:cNvGrpSpPr/>
          <p:nvPr/>
        </p:nvGrpSpPr>
        <p:grpSpPr>
          <a:xfrm>
            <a:off x="21515" y="70636"/>
            <a:ext cx="502756" cy="497280"/>
            <a:chOff x="8532440" y="316982"/>
            <a:chExt cx="385704" cy="381503"/>
          </a:xfrm>
        </p:grpSpPr>
        <p:grpSp>
          <p:nvGrpSpPr>
            <p:cNvPr id="7" name="组合 6"/>
            <p:cNvGrpSpPr/>
            <p:nvPr/>
          </p:nvGrpSpPr>
          <p:grpSpPr>
            <a:xfrm>
              <a:off x="8698011" y="316982"/>
              <a:ext cx="220133" cy="381503"/>
              <a:chOff x="6728131" y="339502"/>
              <a:chExt cx="220133" cy="381503"/>
            </a:xfrm>
          </p:grpSpPr>
          <p:sp>
            <p:nvSpPr>
              <p:cNvPr id="8" name="矩形 7"/>
              <p:cNvSpPr/>
              <p:nvPr/>
            </p:nvSpPr>
            <p:spPr>
              <a:xfrm>
                <a:off x="6728131" y="500872"/>
                <a:ext cx="220133" cy="220133"/>
              </a:xfrm>
              <a:prstGeom prst="rect">
                <a:avLst/>
              </a:prstGeom>
              <a:solidFill>
                <a:srgbClr val="1967A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9" name="矩形 8"/>
              <p:cNvSpPr/>
              <p:nvPr/>
            </p:nvSpPr>
            <p:spPr>
              <a:xfrm>
                <a:off x="6811574" y="339502"/>
                <a:ext cx="136690" cy="136690"/>
              </a:xfrm>
              <a:prstGeom prst="rect">
                <a:avLst/>
              </a:prstGeom>
              <a:solidFill>
                <a:srgbClr val="1967A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sp>
          <p:nvSpPr>
            <p:cNvPr id="10" name="矩形 9"/>
            <p:cNvSpPr/>
            <p:nvPr/>
          </p:nvSpPr>
          <p:spPr>
            <a:xfrm>
              <a:off x="8532440" y="545978"/>
              <a:ext cx="136690" cy="136690"/>
            </a:xfrm>
            <a:prstGeom prst="rect">
              <a:avLst/>
            </a:prstGeom>
            <a:solidFill>
              <a:srgbClr val="1967A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grpSp>
        <p:nvGrpSpPr>
          <p:cNvPr id="11" name="组合 10"/>
          <p:cNvGrpSpPr/>
          <p:nvPr/>
        </p:nvGrpSpPr>
        <p:grpSpPr>
          <a:xfrm>
            <a:off x="616585" y="494665"/>
            <a:ext cx="3220085" cy="76200"/>
            <a:chOff x="708968" y="614323"/>
            <a:chExt cx="2278856" cy="66467"/>
          </a:xfrm>
        </p:grpSpPr>
        <p:cxnSp>
          <p:nvCxnSpPr>
            <p:cNvPr id="12" name="直接连接符 11"/>
            <p:cNvCxnSpPr/>
            <p:nvPr/>
          </p:nvCxnSpPr>
          <p:spPr>
            <a:xfrm>
              <a:off x="708968" y="614323"/>
              <a:ext cx="1656184" cy="0"/>
            </a:xfrm>
            <a:prstGeom prst="line">
              <a:avLst/>
            </a:prstGeom>
            <a:noFill/>
            <a:ln w="12700" cap="flat" cmpd="sng" algn="ctr">
              <a:solidFill>
                <a:sysClr val="windowText" lastClr="000000">
                  <a:lumMod val="50000"/>
                  <a:lumOff val="50000"/>
                </a:sysClr>
              </a:solidFill>
              <a:prstDash val="solid"/>
            </a:ln>
            <a:effectLst/>
          </p:spPr>
        </p:cxnSp>
        <p:cxnSp>
          <p:nvCxnSpPr>
            <p:cNvPr id="13" name="直接连接符 12"/>
            <p:cNvCxnSpPr/>
            <p:nvPr/>
          </p:nvCxnSpPr>
          <p:spPr>
            <a:xfrm>
              <a:off x="708968" y="680790"/>
              <a:ext cx="2278856" cy="0"/>
            </a:xfrm>
            <a:prstGeom prst="line">
              <a:avLst/>
            </a:prstGeom>
            <a:noFill/>
            <a:ln w="31750" cap="flat" cmpd="sng" algn="ctr">
              <a:solidFill>
                <a:sysClr val="windowText" lastClr="000000">
                  <a:lumMod val="50000"/>
                  <a:lumOff val="50000"/>
                </a:sysClr>
              </a:solidFill>
              <a:prstDash val="solid"/>
            </a:ln>
            <a:effectLst/>
          </p:spPr>
        </p:cxnSp>
      </p:grpSp>
      <p:sp>
        <p:nvSpPr>
          <p:cNvPr id="4" name="文本框 3"/>
          <p:cNvSpPr txBox="1"/>
          <p:nvPr/>
        </p:nvSpPr>
        <p:spPr>
          <a:xfrm>
            <a:off x="346075" y="709295"/>
            <a:ext cx="8397240" cy="1198880"/>
          </a:xfrm>
          <a:prstGeom prst="rect">
            <a:avLst/>
          </a:prstGeom>
          <a:noFill/>
        </p:spPr>
        <p:txBody>
          <a:bodyPr wrap="square" rtlCol="0">
            <a:spAutoFit/>
          </a:bodyPr>
          <a:lstStyle/>
          <a:p>
            <a:r>
              <a:rPr lang="zh-CN" altLang="en-US">
                <a:sym typeface="+mn-ea"/>
              </a:rPr>
              <a:t>根据材料列表上传对应的电子版材料并点击在线填单进入在线填单页面填写相应信息填写完后点击右上角保存按钮或者上传对应的表单，以填写完的表单可以点击查看表单进行表单内容的查看及修改，材料处理完毕后点击下一步。</a:t>
            </a:r>
            <a:endParaRPr lang="zh-CN" altLang="en-US"/>
          </a:p>
          <a:p>
            <a:endParaRPr lang="zh-CN" altLang="en-US"/>
          </a:p>
        </p:txBody>
      </p:sp>
      <p:pic>
        <p:nvPicPr>
          <p:cNvPr id="3" name="图片 2"/>
          <p:cNvPicPr>
            <a:picLocks noChangeAspect="1"/>
          </p:cNvPicPr>
          <p:nvPr/>
        </p:nvPicPr>
        <p:blipFill>
          <a:blip r:embed="rId1"/>
          <a:stretch>
            <a:fillRect/>
          </a:stretch>
        </p:blipFill>
        <p:spPr>
          <a:xfrm>
            <a:off x="200025" y="1994535"/>
            <a:ext cx="4049395" cy="3194050"/>
          </a:xfrm>
          <a:prstGeom prst="rect">
            <a:avLst/>
          </a:prstGeom>
        </p:spPr>
      </p:pic>
      <p:pic>
        <p:nvPicPr>
          <p:cNvPr id="14" name="图片 13"/>
          <p:cNvPicPr>
            <a:picLocks noChangeAspect="1"/>
          </p:cNvPicPr>
          <p:nvPr/>
        </p:nvPicPr>
        <p:blipFill>
          <a:blip r:embed="rId2"/>
          <a:stretch>
            <a:fillRect/>
          </a:stretch>
        </p:blipFill>
        <p:spPr>
          <a:xfrm>
            <a:off x="4408805" y="1994535"/>
            <a:ext cx="4577080" cy="1365885"/>
          </a:xfrm>
          <a:prstGeom prst="rect">
            <a:avLst/>
          </a:prstGeom>
        </p:spPr>
      </p:pic>
      <p:pic>
        <p:nvPicPr>
          <p:cNvPr id="15" name="图片 14"/>
          <p:cNvPicPr>
            <a:picLocks noChangeAspect="1"/>
          </p:cNvPicPr>
          <p:nvPr/>
        </p:nvPicPr>
        <p:blipFill>
          <a:blip r:embed="rId3"/>
          <a:stretch>
            <a:fillRect/>
          </a:stretch>
        </p:blipFill>
        <p:spPr>
          <a:xfrm>
            <a:off x="4408805" y="3360420"/>
            <a:ext cx="4577080" cy="1755775"/>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92"/>
          <p:cNvSpPr txBox="1"/>
          <p:nvPr/>
        </p:nvSpPr>
        <p:spPr>
          <a:xfrm>
            <a:off x="664844" y="111711"/>
            <a:ext cx="8479156" cy="276999"/>
          </a:xfrm>
          <a:prstGeom prst="rect">
            <a:avLst/>
          </a:prstGeom>
          <a:noFill/>
        </p:spPr>
        <p:txBody>
          <a:bodyPr wrap="square" rtlCol="0">
            <a:spAutoFit/>
          </a:bodyPr>
          <a:lstStyle/>
          <a:p>
            <a:r>
              <a:rPr lang="zh-CN" altLang="en-US" sz="1200" b="1" dirty="0">
                <a:solidFill>
                  <a:prstClr val="black">
                    <a:lumMod val="75000"/>
                    <a:lumOff val="25000"/>
                  </a:prstClr>
                </a:solidFill>
                <a:latin typeface="微软雅黑" panose="020B0503020204020204" pitchFamily="34" charset="-122"/>
              </a:rPr>
              <a:t>我要申报</a:t>
            </a:r>
            <a:endParaRPr lang="en-US" altLang="zh-CN" sz="1200" b="1" dirty="0">
              <a:solidFill>
                <a:prstClr val="black">
                  <a:lumMod val="75000"/>
                  <a:lumOff val="25000"/>
                </a:prstClr>
              </a:solidFill>
              <a:latin typeface="微软雅黑" panose="020B0503020204020204" pitchFamily="34" charset="-122"/>
            </a:endParaRPr>
          </a:p>
        </p:txBody>
      </p:sp>
      <p:grpSp>
        <p:nvGrpSpPr>
          <p:cNvPr id="6" name="组合 5"/>
          <p:cNvGrpSpPr/>
          <p:nvPr/>
        </p:nvGrpSpPr>
        <p:grpSpPr>
          <a:xfrm>
            <a:off x="21515" y="70636"/>
            <a:ext cx="502756" cy="497280"/>
            <a:chOff x="8532440" y="316982"/>
            <a:chExt cx="385704" cy="381503"/>
          </a:xfrm>
        </p:grpSpPr>
        <p:grpSp>
          <p:nvGrpSpPr>
            <p:cNvPr id="7" name="组合 6"/>
            <p:cNvGrpSpPr/>
            <p:nvPr/>
          </p:nvGrpSpPr>
          <p:grpSpPr>
            <a:xfrm>
              <a:off x="8698011" y="316982"/>
              <a:ext cx="220133" cy="381503"/>
              <a:chOff x="6728131" y="339502"/>
              <a:chExt cx="220133" cy="381503"/>
            </a:xfrm>
          </p:grpSpPr>
          <p:sp>
            <p:nvSpPr>
              <p:cNvPr id="8" name="矩形 7"/>
              <p:cNvSpPr/>
              <p:nvPr/>
            </p:nvSpPr>
            <p:spPr>
              <a:xfrm>
                <a:off x="6728131" y="500872"/>
                <a:ext cx="220133" cy="220133"/>
              </a:xfrm>
              <a:prstGeom prst="rect">
                <a:avLst/>
              </a:prstGeom>
              <a:solidFill>
                <a:srgbClr val="1967A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9" name="矩形 8"/>
              <p:cNvSpPr/>
              <p:nvPr/>
            </p:nvSpPr>
            <p:spPr>
              <a:xfrm>
                <a:off x="6811574" y="339502"/>
                <a:ext cx="136690" cy="136690"/>
              </a:xfrm>
              <a:prstGeom prst="rect">
                <a:avLst/>
              </a:prstGeom>
              <a:solidFill>
                <a:srgbClr val="1967A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sp>
          <p:nvSpPr>
            <p:cNvPr id="10" name="矩形 9"/>
            <p:cNvSpPr/>
            <p:nvPr/>
          </p:nvSpPr>
          <p:spPr>
            <a:xfrm>
              <a:off x="8532440" y="545978"/>
              <a:ext cx="136690" cy="136690"/>
            </a:xfrm>
            <a:prstGeom prst="rect">
              <a:avLst/>
            </a:prstGeom>
            <a:solidFill>
              <a:srgbClr val="1967A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grpSp>
        <p:nvGrpSpPr>
          <p:cNvPr id="11" name="组合 10"/>
          <p:cNvGrpSpPr/>
          <p:nvPr/>
        </p:nvGrpSpPr>
        <p:grpSpPr>
          <a:xfrm>
            <a:off x="616585" y="494665"/>
            <a:ext cx="3220085" cy="76200"/>
            <a:chOff x="708968" y="614323"/>
            <a:chExt cx="2278856" cy="66467"/>
          </a:xfrm>
        </p:grpSpPr>
        <p:cxnSp>
          <p:nvCxnSpPr>
            <p:cNvPr id="12" name="直接连接符 11"/>
            <p:cNvCxnSpPr/>
            <p:nvPr/>
          </p:nvCxnSpPr>
          <p:spPr>
            <a:xfrm>
              <a:off x="708968" y="614323"/>
              <a:ext cx="1656184" cy="0"/>
            </a:xfrm>
            <a:prstGeom prst="line">
              <a:avLst/>
            </a:prstGeom>
            <a:noFill/>
            <a:ln w="12700" cap="flat" cmpd="sng" algn="ctr">
              <a:solidFill>
                <a:sysClr val="windowText" lastClr="000000">
                  <a:lumMod val="50000"/>
                  <a:lumOff val="50000"/>
                </a:sysClr>
              </a:solidFill>
              <a:prstDash val="solid"/>
            </a:ln>
            <a:effectLst/>
          </p:spPr>
        </p:cxnSp>
        <p:cxnSp>
          <p:nvCxnSpPr>
            <p:cNvPr id="13" name="直接连接符 12"/>
            <p:cNvCxnSpPr/>
            <p:nvPr/>
          </p:nvCxnSpPr>
          <p:spPr>
            <a:xfrm>
              <a:off x="708968" y="680790"/>
              <a:ext cx="2278856" cy="0"/>
            </a:xfrm>
            <a:prstGeom prst="line">
              <a:avLst/>
            </a:prstGeom>
            <a:noFill/>
            <a:ln w="31750" cap="flat" cmpd="sng" algn="ctr">
              <a:solidFill>
                <a:sysClr val="windowText" lastClr="000000">
                  <a:lumMod val="50000"/>
                  <a:lumOff val="50000"/>
                </a:sysClr>
              </a:solidFill>
              <a:prstDash val="solid"/>
            </a:ln>
            <a:effectLst/>
          </p:spPr>
        </p:cxnSp>
      </p:grpSp>
      <p:pic>
        <p:nvPicPr>
          <p:cNvPr id="3" name="图片 2"/>
          <p:cNvPicPr>
            <a:picLocks noChangeAspect="1"/>
          </p:cNvPicPr>
          <p:nvPr/>
        </p:nvPicPr>
        <p:blipFill>
          <a:blip r:embed="rId1"/>
          <a:stretch>
            <a:fillRect/>
          </a:stretch>
        </p:blipFill>
        <p:spPr>
          <a:xfrm>
            <a:off x="292100" y="1198880"/>
            <a:ext cx="8747760" cy="3851910"/>
          </a:xfrm>
          <a:prstGeom prst="rect">
            <a:avLst/>
          </a:prstGeom>
        </p:spPr>
      </p:pic>
      <p:sp>
        <p:nvSpPr>
          <p:cNvPr id="4" name="文本框 3"/>
          <p:cNvSpPr txBox="1"/>
          <p:nvPr/>
        </p:nvSpPr>
        <p:spPr>
          <a:xfrm>
            <a:off x="298450" y="636905"/>
            <a:ext cx="6721475" cy="368300"/>
          </a:xfrm>
          <a:prstGeom prst="rect">
            <a:avLst/>
          </a:prstGeom>
          <a:noFill/>
        </p:spPr>
        <p:txBody>
          <a:bodyPr wrap="square" rtlCol="0">
            <a:spAutoFit/>
          </a:bodyPr>
          <a:lstStyle/>
          <a:p>
            <a:r>
              <a:rPr lang="zh-CN" altLang="en-US"/>
              <a:t>勾选承诺说明，点击提交申报按钮</a:t>
            </a:r>
            <a:endParaRPr lang="zh-CN" altLang="en-US"/>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92"/>
          <p:cNvSpPr txBox="1"/>
          <p:nvPr/>
        </p:nvSpPr>
        <p:spPr>
          <a:xfrm>
            <a:off x="664844" y="111711"/>
            <a:ext cx="8479156" cy="276999"/>
          </a:xfrm>
          <a:prstGeom prst="rect">
            <a:avLst/>
          </a:prstGeom>
          <a:noFill/>
        </p:spPr>
        <p:txBody>
          <a:bodyPr wrap="square" rtlCol="0">
            <a:spAutoFit/>
          </a:bodyPr>
          <a:lstStyle/>
          <a:p>
            <a:r>
              <a:rPr lang="zh-CN" altLang="en-US" sz="1200" b="1" dirty="0">
                <a:solidFill>
                  <a:prstClr val="black">
                    <a:lumMod val="75000"/>
                    <a:lumOff val="25000"/>
                  </a:prstClr>
                </a:solidFill>
                <a:latin typeface="微软雅黑" panose="020B0503020204020204" pitchFamily="34" charset="-122"/>
              </a:rPr>
              <a:t>我要申报</a:t>
            </a:r>
            <a:endParaRPr lang="en-US" altLang="zh-CN" sz="1200" b="1" dirty="0">
              <a:solidFill>
                <a:prstClr val="black">
                  <a:lumMod val="75000"/>
                  <a:lumOff val="25000"/>
                </a:prstClr>
              </a:solidFill>
              <a:latin typeface="微软雅黑" panose="020B0503020204020204" pitchFamily="34" charset="-122"/>
            </a:endParaRPr>
          </a:p>
        </p:txBody>
      </p:sp>
      <p:grpSp>
        <p:nvGrpSpPr>
          <p:cNvPr id="6" name="组合 5"/>
          <p:cNvGrpSpPr/>
          <p:nvPr/>
        </p:nvGrpSpPr>
        <p:grpSpPr>
          <a:xfrm>
            <a:off x="21515" y="70636"/>
            <a:ext cx="502756" cy="497280"/>
            <a:chOff x="8532440" y="316982"/>
            <a:chExt cx="385704" cy="381503"/>
          </a:xfrm>
        </p:grpSpPr>
        <p:grpSp>
          <p:nvGrpSpPr>
            <p:cNvPr id="7" name="组合 6"/>
            <p:cNvGrpSpPr/>
            <p:nvPr/>
          </p:nvGrpSpPr>
          <p:grpSpPr>
            <a:xfrm>
              <a:off x="8698011" y="316982"/>
              <a:ext cx="220133" cy="381503"/>
              <a:chOff x="6728131" y="339502"/>
              <a:chExt cx="220133" cy="381503"/>
            </a:xfrm>
          </p:grpSpPr>
          <p:sp>
            <p:nvSpPr>
              <p:cNvPr id="8" name="矩形 7"/>
              <p:cNvSpPr/>
              <p:nvPr/>
            </p:nvSpPr>
            <p:spPr>
              <a:xfrm>
                <a:off x="6728131" y="500872"/>
                <a:ext cx="220133" cy="220133"/>
              </a:xfrm>
              <a:prstGeom prst="rect">
                <a:avLst/>
              </a:prstGeom>
              <a:solidFill>
                <a:srgbClr val="1967A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9" name="矩形 8"/>
              <p:cNvSpPr/>
              <p:nvPr/>
            </p:nvSpPr>
            <p:spPr>
              <a:xfrm>
                <a:off x="6811574" y="339502"/>
                <a:ext cx="136690" cy="136690"/>
              </a:xfrm>
              <a:prstGeom prst="rect">
                <a:avLst/>
              </a:prstGeom>
              <a:solidFill>
                <a:srgbClr val="1967A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sp>
          <p:nvSpPr>
            <p:cNvPr id="10" name="矩形 9"/>
            <p:cNvSpPr/>
            <p:nvPr/>
          </p:nvSpPr>
          <p:spPr>
            <a:xfrm>
              <a:off x="8532440" y="545978"/>
              <a:ext cx="136690" cy="136690"/>
            </a:xfrm>
            <a:prstGeom prst="rect">
              <a:avLst/>
            </a:prstGeom>
            <a:solidFill>
              <a:srgbClr val="1967A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grpSp>
        <p:nvGrpSpPr>
          <p:cNvPr id="11" name="组合 10"/>
          <p:cNvGrpSpPr/>
          <p:nvPr/>
        </p:nvGrpSpPr>
        <p:grpSpPr>
          <a:xfrm>
            <a:off x="616585" y="494665"/>
            <a:ext cx="3220085" cy="76200"/>
            <a:chOff x="708968" y="614323"/>
            <a:chExt cx="2278856" cy="66467"/>
          </a:xfrm>
        </p:grpSpPr>
        <p:cxnSp>
          <p:nvCxnSpPr>
            <p:cNvPr id="12" name="直接连接符 11"/>
            <p:cNvCxnSpPr/>
            <p:nvPr/>
          </p:nvCxnSpPr>
          <p:spPr>
            <a:xfrm>
              <a:off x="708968" y="614323"/>
              <a:ext cx="1656184" cy="0"/>
            </a:xfrm>
            <a:prstGeom prst="line">
              <a:avLst/>
            </a:prstGeom>
            <a:noFill/>
            <a:ln w="12700" cap="flat" cmpd="sng" algn="ctr">
              <a:solidFill>
                <a:sysClr val="windowText" lastClr="000000">
                  <a:lumMod val="50000"/>
                  <a:lumOff val="50000"/>
                </a:sysClr>
              </a:solidFill>
              <a:prstDash val="solid"/>
            </a:ln>
            <a:effectLst/>
          </p:spPr>
        </p:cxnSp>
        <p:cxnSp>
          <p:nvCxnSpPr>
            <p:cNvPr id="13" name="直接连接符 12"/>
            <p:cNvCxnSpPr/>
            <p:nvPr/>
          </p:nvCxnSpPr>
          <p:spPr>
            <a:xfrm>
              <a:off x="708968" y="680790"/>
              <a:ext cx="2278856" cy="0"/>
            </a:xfrm>
            <a:prstGeom prst="line">
              <a:avLst/>
            </a:prstGeom>
            <a:noFill/>
            <a:ln w="31750" cap="flat" cmpd="sng" algn="ctr">
              <a:solidFill>
                <a:sysClr val="windowText" lastClr="000000">
                  <a:lumMod val="50000"/>
                  <a:lumOff val="50000"/>
                </a:sysClr>
              </a:solidFill>
              <a:prstDash val="solid"/>
            </a:ln>
            <a:effectLst/>
          </p:spPr>
        </p:cxnSp>
      </p:grpSp>
      <p:pic>
        <p:nvPicPr>
          <p:cNvPr id="2" name="图片 1"/>
          <p:cNvPicPr>
            <a:picLocks noChangeAspect="1"/>
          </p:cNvPicPr>
          <p:nvPr/>
        </p:nvPicPr>
        <p:blipFill>
          <a:blip r:embed="rId1"/>
          <a:stretch>
            <a:fillRect/>
          </a:stretch>
        </p:blipFill>
        <p:spPr>
          <a:xfrm>
            <a:off x="200025" y="1422400"/>
            <a:ext cx="8343265" cy="3271520"/>
          </a:xfrm>
          <a:prstGeom prst="rect">
            <a:avLst/>
          </a:prstGeom>
        </p:spPr>
      </p:pic>
      <p:sp>
        <p:nvSpPr>
          <p:cNvPr id="4" name="文本框 3"/>
          <p:cNvSpPr txBox="1"/>
          <p:nvPr/>
        </p:nvSpPr>
        <p:spPr>
          <a:xfrm>
            <a:off x="421005" y="751840"/>
            <a:ext cx="5015230" cy="368300"/>
          </a:xfrm>
          <a:prstGeom prst="rect">
            <a:avLst/>
          </a:prstGeom>
          <a:noFill/>
        </p:spPr>
        <p:txBody>
          <a:bodyPr wrap="square" rtlCol="0">
            <a:spAutoFit/>
          </a:bodyPr>
          <a:lstStyle/>
          <a:p>
            <a:r>
              <a:rPr lang="zh-CN" altLang="en-US"/>
              <a:t>提交成功完成申报</a:t>
            </a:r>
            <a:endParaRPr lang="zh-CN" altLang="en-US"/>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1347614"/>
            <a:ext cx="9144000" cy="2592288"/>
          </a:xfrm>
          <a:prstGeom prst="rect">
            <a:avLst/>
          </a:prstGeom>
          <a:solidFill>
            <a:srgbClr val="0070C0">
              <a:alpha val="77000"/>
            </a:srgbClr>
          </a:soli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微软雅黑" panose="020B0503020204020204" pitchFamily="34" charset="-122"/>
              <a:cs typeface="+mn-cs"/>
            </a:endParaRPr>
          </a:p>
        </p:txBody>
      </p:sp>
      <p:sp>
        <p:nvSpPr>
          <p:cNvPr id="3" name="TextBox 11"/>
          <p:cNvSpPr txBox="1"/>
          <p:nvPr/>
        </p:nvSpPr>
        <p:spPr>
          <a:xfrm>
            <a:off x="4572000" y="2295912"/>
            <a:ext cx="2236510" cy="707886"/>
          </a:xfrm>
          <a:prstGeom prst="rect">
            <a:avLst/>
          </a:prstGeom>
          <a:noFill/>
        </p:spPr>
        <p:txBody>
          <a:bodyPr wrap="none" rtlCol="0">
            <a:spAutoFit/>
          </a:bodyPr>
          <a:lstStyle/>
          <a:p>
            <a:pPr marL="0" lvl="1" fontAlgn="base">
              <a:spcBef>
                <a:spcPct val="0"/>
              </a:spcBef>
              <a:spcAft>
                <a:spcPct val="0"/>
              </a:spcAft>
            </a:pPr>
            <a:r>
              <a:rPr lang="zh-CN" altLang="en-US" sz="4000" b="1" dirty="0">
                <a:solidFill>
                  <a:prstClr val="white"/>
                </a:solidFill>
                <a:latin typeface="微软雅黑" panose="020B0503020204020204" pitchFamily="34" charset="-122"/>
              </a:rPr>
              <a:t>我的办件</a:t>
            </a:r>
            <a:endParaRPr lang="en-US" altLang="zh-CN" sz="4000" b="1" dirty="0">
              <a:solidFill>
                <a:prstClr val="white"/>
              </a:solidFill>
              <a:latin typeface="微软雅黑" panose="020B0503020204020204" pitchFamily="34" charset="-122"/>
            </a:endParaRPr>
          </a:p>
        </p:txBody>
      </p:sp>
      <p:cxnSp>
        <p:nvCxnSpPr>
          <p:cNvPr id="4" name="直接连接符 3"/>
          <p:cNvCxnSpPr/>
          <p:nvPr/>
        </p:nvCxnSpPr>
        <p:spPr>
          <a:xfrm flipV="1">
            <a:off x="3059832" y="1635646"/>
            <a:ext cx="0" cy="1924424"/>
          </a:xfrm>
          <a:prstGeom prst="line">
            <a:avLst/>
          </a:prstGeom>
          <a:noFill/>
          <a:ln w="12700" cap="flat" cmpd="sng" algn="ctr">
            <a:solidFill>
              <a:sysClr val="window" lastClr="FFFFFF"/>
            </a:solidFill>
            <a:prstDash val="dash"/>
          </a:ln>
          <a:effectLst/>
        </p:spPr>
      </p:cxnSp>
      <p:grpSp>
        <p:nvGrpSpPr>
          <p:cNvPr id="7" name="组合 6"/>
          <p:cNvGrpSpPr/>
          <p:nvPr/>
        </p:nvGrpSpPr>
        <p:grpSpPr>
          <a:xfrm>
            <a:off x="1547668" y="1950641"/>
            <a:ext cx="1197175" cy="1197175"/>
            <a:chOff x="304800" y="673100"/>
            <a:chExt cx="4000500" cy="4000500"/>
          </a:xfrm>
          <a:effectLst>
            <a:outerShdw blurRad="444500" dist="254000" dir="8100000" algn="tr" rotWithShape="0">
              <a:prstClr val="black">
                <a:alpha val="50000"/>
              </a:prstClr>
            </a:outerShdw>
          </a:effectLst>
        </p:grpSpPr>
        <p:sp>
          <p:nvSpPr>
            <p:cNvPr id="9" name="同心圆 8"/>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Calibri" panose="020F0502020204030204"/>
                <a:ea typeface="微软雅黑" panose="020B0503020204020204" pitchFamily="34" charset="-122"/>
                <a:cs typeface="+mn-cs"/>
              </a:endParaRPr>
            </a:p>
          </p:txBody>
        </p:sp>
        <p:sp>
          <p:nvSpPr>
            <p:cNvPr id="10" name="椭圆 9"/>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微软雅黑" panose="020B0503020204020204" pitchFamily="34" charset="-122"/>
                <a:cs typeface="+mn-cs"/>
              </a:endParaRPr>
            </a:p>
          </p:txBody>
        </p:sp>
      </p:grpSp>
      <p:pic>
        <p:nvPicPr>
          <p:cNvPr id="14" name="图片 13"/>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763688" y="2192333"/>
            <a:ext cx="739457" cy="739457"/>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92"/>
          <p:cNvSpPr txBox="1"/>
          <p:nvPr/>
        </p:nvSpPr>
        <p:spPr>
          <a:xfrm>
            <a:off x="664844" y="111711"/>
            <a:ext cx="8479156" cy="276999"/>
          </a:xfrm>
          <a:prstGeom prst="rect">
            <a:avLst/>
          </a:prstGeom>
          <a:noFill/>
        </p:spPr>
        <p:txBody>
          <a:bodyPr wrap="square" rtlCol="0">
            <a:spAutoFit/>
          </a:bodyPr>
          <a:lstStyle/>
          <a:p>
            <a:r>
              <a:rPr lang="zh-CN" altLang="en-US" sz="1200" b="1" dirty="0">
                <a:solidFill>
                  <a:prstClr val="black">
                    <a:lumMod val="75000"/>
                    <a:lumOff val="25000"/>
                  </a:prstClr>
                </a:solidFill>
                <a:latin typeface="微软雅黑" panose="020B0503020204020204" pitchFamily="34" charset="-122"/>
              </a:rPr>
              <a:t>我的办件</a:t>
            </a:r>
            <a:endParaRPr lang="en-US" altLang="zh-CN" sz="1200" b="1" dirty="0">
              <a:solidFill>
                <a:prstClr val="black">
                  <a:lumMod val="75000"/>
                  <a:lumOff val="25000"/>
                </a:prstClr>
              </a:solidFill>
              <a:latin typeface="微软雅黑" panose="020B0503020204020204" pitchFamily="34" charset="-122"/>
            </a:endParaRPr>
          </a:p>
        </p:txBody>
      </p:sp>
      <p:grpSp>
        <p:nvGrpSpPr>
          <p:cNvPr id="6" name="组合 5"/>
          <p:cNvGrpSpPr/>
          <p:nvPr/>
        </p:nvGrpSpPr>
        <p:grpSpPr>
          <a:xfrm>
            <a:off x="21515" y="70636"/>
            <a:ext cx="502756" cy="497280"/>
            <a:chOff x="8532440" y="316982"/>
            <a:chExt cx="385704" cy="381503"/>
          </a:xfrm>
        </p:grpSpPr>
        <p:grpSp>
          <p:nvGrpSpPr>
            <p:cNvPr id="7" name="组合 6"/>
            <p:cNvGrpSpPr/>
            <p:nvPr/>
          </p:nvGrpSpPr>
          <p:grpSpPr>
            <a:xfrm>
              <a:off x="8698011" y="316982"/>
              <a:ext cx="220133" cy="381503"/>
              <a:chOff x="6728131" y="339502"/>
              <a:chExt cx="220133" cy="381503"/>
            </a:xfrm>
          </p:grpSpPr>
          <p:sp>
            <p:nvSpPr>
              <p:cNvPr id="8" name="矩形 7"/>
              <p:cNvSpPr/>
              <p:nvPr/>
            </p:nvSpPr>
            <p:spPr>
              <a:xfrm>
                <a:off x="6728131" y="500872"/>
                <a:ext cx="220133" cy="220133"/>
              </a:xfrm>
              <a:prstGeom prst="rect">
                <a:avLst/>
              </a:prstGeom>
              <a:solidFill>
                <a:srgbClr val="1967A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9" name="矩形 8"/>
              <p:cNvSpPr/>
              <p:nvPr/>
            </p:nvSpPr>
            <p:spPr>
              <a:xfrm>
                <a:off x="6811574" y="339502"/>
                <a:ext cx="136690" cy="136690"/>
              </a:xfrm>
              <a:prstGeom prst="rect">
                <a:avLst/>
              </a:prstGeom>
              <a:solidFill>
                <a:srgbClr val="1967A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sp>
          <p:nvSpPr>
            <p:cNvPr id="10" name="矩形 9"/>
            <p:cNvSpPr/>
            <p:nvPr/>
          </p:nvSpPr>
          <p:spPr>
            <a:xfrm>
              <a:off x="8532440" y="545978"/>
              <a:ext cx="136690" cy="136690"/>
            </a:xfrm>
            <a:prstGeom prst="rect">
              <a:avLst/>
            </a:prstGeom>
            <a:solidFill>
              <a:srgbClr val="1967A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grpSp>
        <p:nvGrpSpPr>
          <p:cNvPr id="11" name="组合 10"/>
          <p:cNvGrpSpPr/>
          <p:nvPr/>
        </p:nvGrpSpPr>
        <p:grpSpPr>
          <a:xfrm>
            <a:off x="616585" y="494665"/>
            <a:ext cx="3220085" cy="76200"/>
            <a:chOff x="708968" y="614323"/>
            <a:chExt cx="2278856" cy="66467"/>
          </a:xfrm>
        </p:grpSpPr>
        <p:cxnSp>
          <p:nvCxnSpPr>
            <p:cNvPr id="12" name="直接连接符 11"/>
            <p:cNvCxnSpPr/>
            <p:nvPr/>
          </p:nvCxnSpPr>
          <p:spPr>
            <a:xfrm>
              <a:off x="708968" y="614323"/>
              <a:ext cx="1656184" cy="0"/>
            </a:xfrm>
            <a:prstGeom prst="line">
              <a:avLst/>
            </a:prstGeom>
            <a:noFill/>
            <a:ln w="12700" cap="flat" cmpd="sng" algn="ctr">
              <a:solidFill>
                <a:sysClr val="windowText" lastClr="000000">
                  <a:lumMod val="50000"/>
                  <a:lumOff val="50000"/>
                </a:sysClr>
              </a:solidFill>
              <a:prstDash val="solid"/>
            </a:ln>
            <a:effectLst/>
          </p:spPr>
        </p:cxnSp>
        <p:cxnSp>
          <p:nvCxnSpPr>
            <p:cNvPr id="13" name="直接连接符 12"/>
            <p:cNvCxnSpPr/>
            <p:nvPr/>
          </p:nvCxnSpPr>
          <p:spPr>
            <a:xfrm>
              <a:off x="708968" y="680790"/>
              <a:ext cx="2278856" cy="0"/>
            </a:xfrm>
            <a:prstGeom prst="line">
              <a:avLst/>
            </a:prstGeom>
            <a:noFill/>
            <a:ln w="31750" cap="flat" cmpd="sng" algn="ctr">
              <a:solidFill>
                <a:sysClr val="windowText" lastClr="000000">
                  <a:lumMod val="50000"/>
                  <a:lumOff val="50000"/>
                </a:sysClr>
              </a:solidFill>
              <a:prstDash val="solid"/>
            </a:ln>
            <a:effectLst/>
          </p:spPr>
        </p:cxnSp>
      </p:grpSp>
      <p:sp>
        <p:nvSpPr>
          <p:cNvPr id="3" name="文本框 2"/>
          <p:cNvSpPr txBox="1"/>
          <p:nvPr/>
        </p:nvSpPr>
        <p:spPr>
          <a:xfrm>
            <a:off x="78105" y="668020"/>
            <a:ext cx="8382000" cy="645160"/>
          </a:xfrm>
          <a:prstGeom prst="rect">
            <a:avLst/>
          </a:prstGeom>
          <a:noFill/>
        </p:spPr>
        <p:txBody>
          <a:bodyPr wrap="square" rtlCol="0">
            <a:spAutoFit/>
          </a:bodyPr>
          <a:lstStyle/>
          <a:p>
            <a:r>
              <a:rPr lang="zh-CN" altLang="en-US"/>
              <a:t>已提交的办件可通过</a:t>
            </a:r>
            <a:r>
              <a:rPr lang="zh-CN" altLang="en-US">
                <a:solidFill>
                  <a:srgbClr val="FF0000"/>
                </a:solidFill>
              </a:rPr>
              <a:t>申报情况</a:t>
            </a:r>
            <a:r>
              <a:rPr lang="en-US" altLang="zh-CN">
                <a:solidFill>
                  <a:srgbClr val="FF0000"/>
                </a:solidFill>
              </a:rPr>
              <a:t>—</a:t>
            </a:r>
            <a:r>
              <a:rPr lang="zh-CN" altLang="en-US">
                <a:solidFill>
                  <a:srgbClr val="FF0000"/>
                </a:solidFill>
              </a:rPr>
              <a:t>我的办件</a:t>
            </a:r>
            <a:r>
              <a:rPr lang="zh-CN" altLang="en-US"/>
              <a:t>查看办件进度情况，目前办件状态为待受理，办件状态会随着办件流程进行变更</a:t>
            </a:r>
            <a:endParaRPr lang="zh-CN" altLang="en-US"/>
          </a:p>
        </p:txBody>
      </p:sp>
      <p:pic>
        <p:nvPicPr>
          <p:cNvPr id="4" name="图片 3"/>
          <p:cNvPicPr>
            <a:picLocks noChangeAspect="1"/>
          </p:cNvPicPr>
          <p:nvPr/>
        </p:nvPicPr>
        <p:blipFill>
          <a:blip r:embed="rId1"/>
          <a:stretch>
            <a:fillRect/>
          </a:stretch>
        </p:blipFill>
        <p:spPr>
          <a:xfrm>
            <a:off x="200025" y="1543050"/>
            <a:ext cx="8360410" cy="3162300"/>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矩形 6"/>
          <p:cNvSpPr>
            <a:spLocks noChangeArrowheads="1"/>
          </p:cNvSpPr>
          <p:nvPr/>
        </p:nvSpPr>
        <p:spPr bwMode="auto">
          <a:xfrm>
            <a:off x="0" y="3643320"/>
            <a:ext cx="9144000" cy="1500180"/>
          </a:xfrm>
          <a:prstGeom prst="rect">
            <a:avLst/>
          </a:prstGeom>
          <a:solidFill>
            <a:srgbClr val="1C488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buFont typeface="Arial" panose="020B0604020202020204" pitchFamily="34" charset="0"/>
              <a:buNone/>
            </a:pPr>
            <a:endParaRPr lang="zh-CN" altLang="en-US" dirty="0">
              <a:solidFill>
                <a:srgbClr val="FFFFFF"/>
              </a:solidFill>
            </a:endParaRPr>
          </a:p>
        </p:txBody>
      </p:sp>
      <p:sp>
        <p:nvSpPr>
          <p:cNvPr id="6" name="文本框 2"/>
          <p:cNvSpPr txBox="1"/>
          <p:nvPr/>
        </p:nvSpPr>
        <p:spPr>
          <a:xfrm>
            <a:off x="179512" y="138877"/>
            <a:ext cx="8784976" cy="3076575"/>
          </a:xfrm>
          <a:prstGeom prst="rect">
            <a:avLst/>
          </a:prstGeom>
          <a:noFill/>
        </p:spPr>
        <p:txBody>
          <a:bodyPr wrap="square" rtlCol="0">
            <a:spAutoFit/>
          </a:bodyPr>
          <a:lstStyle/>
          <a:p>
            <a:pPr algn="ctr">
              <a:lnSpc>
                <a:spcPct val="200000"/>
              </a:lnSpc>
            </a:pPr>
            <a:r>
              <a:rPr lang="zh-CN" altLang="en-US" sz="4400" b="1" dirty="0">
                <a:solidFill>
                  <a:srgbClr val="1E4682"/>
                </a:solidFill>
                <a:latin typeface="微软雅黑" panose="020B0503020204020204" pitchFamily="34" charset="-122"/>
                <a:ea typeface="微软雅黑" panose="020B0503020204020204" pitchFamily="34" charset="-122"/>
              </a:rPr>
              <a:t>本章节结束</a:t>
            </a:r>
            <a:endParaRPr lang="en-US" altLang="zh-CN" sz="4400" b="1" dirty="0">
              <a:solidFill>
                <a:srgbClr val="1E4682"/>
              </a:solidFill>
              <a:latin typeface="微软雅黑" panose="020B0503020204020204" pitchFamily="34" charset="-122"/>
              <a:ea typeface="微软雅黑" panose="020B0503020204020204" pitchFamily="34" charset="-122"/>
            </a:endParaRPr>
          </a:p>
          <a:p>
            <a:pPr algn="ctr">
              <a:lnSpc>
                <a:spcPct val="200000"/>
              </a:lnSpc>
            </a:pPr>
            <a:r>
              <a:rPr lang="zh-CN" altLang="en-US" sz="4400" b="1" dirty="0">
                <a:solidFill>
                  <a:srgbClr val="1E4682"/>
                </a:solidFill>
                <a:latin typeface="微软雅黑" panose="020B0503020204020204" pitchFamily="34" charset="-122"/>
                <a:ea typeface="微软雅黑" panose="020B0503020204020204" pitchFamily="34" charset="-122"/>
              </a:rPr>
              <a:t>谢谢！</a:t>
            </a:r>
            <a:endParaRPr lang="en-US" altLang="zh-CN" sz="4400" b="1" dirty="0">
              <a:solidFill>
                <a:srgbClr val="1E4682"/>
              </a:solidFill>
              <a:latin typeface="微软雅黑" panose="020B0503020204020204" pitchFamily="34" charset="-122"/>
              <a:ea typeface="微软雅黑" panose="020B0503020204020204" pitchFamily="34" charset="-122"/>
            </a:endParaRPr>
          </a:p>
          <a:p>
            <a:pPr algn="ctr"/>
            <a:endParaRPr lang="en-US" altLang="zh-CN" b="1" dirty="0">
              <a:solidFill>
                <a:srgbClr val="1E4682"/>
              </a:solidFill>
              <a:latin typeface="微软雅黑" panose="020B0503020204020204" pitchFamily="34" charset="-122"/>
              <a:ea typeface="微软雅黑" panose="020B0503020204020204" pitchFamily="34" charset="-122"/>
            </a:endParaRPr>
          </a:p>
        </p:txBody>
      </p:sp>
    </p:spTree>
  </p:cSld>
  <p:clrMapOvr>
    <a:masterClrMapping/>
  </p:clrMapOvr>
  <p:transition spd="slow">
    <p:pull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920" y="1347614"/>
            <a:ext cx="9144000" cy="2592288"/>
          </a:xfrm>
          <a:prstGeom prst="rect">
            <a:avLst/>
          </a:prstGeom>
          <a:solidFill>
            <a:srgbClr val="0070C0">
              <a:alpha val="77000"/>
            </a:srgbClr>
          </a:soli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微软雅黑" panose="020B0503020204020204" pitchFamily="34" charset="-122"/>
              <a:cs typeface="+mn-cs"/>
            </a:endParaRPr>
          </a:p>
        </p:txBody>
      </p:sp>
      <p:sp>
        <p:nvSpPr>
          <p:cNvPr id="3" name="TextBox 11"/>
          <p:cNvSpPr txBox="1"/>
          <p:nvPr/>
        </p:nvSpPr>
        <p:spPr>
          <a:xfrm>
            <a:off x="4711754" y="2295912"/>
            <a:ext cx="2236510" cy="707886"/>
          </a:xfrm>
          <a:prstGeom prst="rect">
            <a:avLst/>
          </a:prstGeom>
          <a:noFill/>
        </p:spPr>
        <p:txBody>
          <a:bodyPr wrap="none" rtlCol="0">
            <a:spAutoFit/>
          </a:bodyPr>
          <a:lstStyle/>
          <a:p>
            <a:pPr marL="0" lvl="1" fontAlgn="base">
              <a:spcBef>
                <a:spcPct val="0"/>
              </a:spcBef>
              <a:spcAft>
                <a:spcPct val="0"/>
              </a:spcAft>
            </a:pPr>
            <a:r>
              <a:rPr lang="zh-CN" altLang="en-US" sz="4000" b="1" dirty="0">
                <a:solidFill>
                  <a:prstClr val="white"/>
                </a:solidFill>
                <a:latin typeface="微软雅黑" panose="020B0503020204020204" pitchFamily="34" charset="-122"/>
              </a:rPr>
              <a:t>用户注册</a:t>
            </a:r>
            <a:endParaRPr lang="en-US" altLang="zh-CN" sz="4000" b="1" dirty="0">
              <a:solidFill>
                <a:prstClr val="white"/>
              </a:solidFill>
              <a:latin typeface="微软雅黑" panose="020B0503020204020204" pitchFamily="34" charset="-122"/>
            </a:endParaRPr>
          </a:p>
        </p:txBody>
      </p:sp>
      <p:cxnSp>
        <p:nvCxnSpPr>
          <p:cNvPr id="4" name="直接连接符 3"/>
          <p:cNvCxnSpPr/>
          <p:nvPr/>
        </p:nvCxnSpPr>
        <p:spPr>
          <a:xfrm flipV="1">
            <a:off x="3059832" y="1635646"/>
            <a:ext cx="0" cy="1924424"/>
          </a:xfrm>
          <a:prstGeom prst="line">
            <a:avLst/>
          </a:prstGeom>
          <a:noFill/>
          <a:ln w="12700" cap="flat" cmpd="sng" algn="ctr">
            <a:solidFill>
              <a:sysClr val="window" lastClr="FFFFFF"/>
            </a:solidFill>
            <a:prstDash val="dash"/>
          </a:ln>
          <a:effectLst/>
        </p:spPr>
      </p:cxnSp>
      <p:grpSp>
        <p:nvGrpSpPr>
          <p:cNvPr id="7" name="组合 6"/>
          <p:cNvGrpSpPr/>
          <p:nvPr/>
        </p:nvGrpSpPr>
        <p:grpSpPr>
          <a:xfrm>
            <a:off x="1547668" y="1950641"/>
            <a:ext cx="1197175" cy="1197175"/>
            <a:chOff x="304800" y="673100"/>
            <a:chExt cx="4000500" cy="4000500"/>
          </a:xfrm>
          <a:effectLst>
            <a:outerShdw blurRad="444500" dist="254000" dir="8100000" algn="tr" rotWithShape="0">
              <a:prstClr val="black">
                <a:alpha val="50000"/>
              </a:prstClr>
            </a:outerShdw>
          </a:effectLst>
        </p:grpSpPr>
        <p:sp>
          <p:nvSpPr>
            <p:cNvPr id="9" name="同心圆 8"/>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Calibri" panose="020F0502020204030204"/>
                <a:ea typeface="微软雅黑" panose="020B0503020204020204" pitchFamily="34" charset="-122"/>
                <a:cs typeface="+mn-cs"/>
              </a:endParaRPr>
            </a:p>
          </p:txBody>
        </p:sp>
        <p:sp>
          <p:nvSpPr>
            <p:cNvPr id="10" name="椭圆 9"/>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微软雅黑" panose="020B0503020204020204" pitchFamily="34" charset="-122"/>
                <a:cs typeface="+mn-cs"/>
              </a:endParaRPr>
            </a:p>
          </p:txBody>
        </p:sp>
      </p:grpSp>
      <p:pic>
        <p:nvPicPr>
          <p:cNvPr id="14" name="图片 13"/>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763688" y="2192333"/>
            <a:ext cx="739457" cy="739457"/>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92"/>
          <p:cNvSpPr txBox="1"/>
          <p:nvPr/>
        </p:nvSpPr>
        <p:spPr>
          <a:xfrm>
            <a:off x="555204" y="191713"/>
            <a:ext cx="1280492" cy="276999"/>
          </a:xfrm>
          <a:prstGeom prst="rect">
            <a:avLst/>
          </a:prstGeom>
          <a:noFill/>
        </p:spPr>
        <p:txBody>
          <a:bodyPr wrap="square" rtlCol="0">
            <a:spAutoFit/>
          </a:bodyPr>
          <a:lstStyle/>
          <a:p>
            <a:r>
              <a:rPr lang="zh-CN" altLang="en-US" sz="1200" b="1" dirty="0">
                <a:solidFill>
                  <a:prstClr val="black">
                    <a:lumMod val="75000"/>
                    <a:lumOff val="25000"/>
                  </a:prstClr>
                </a:solidFill>
                <a:latin typeface="微软雅黑" panose="020B0503020204020204" pitchFamily="34" charset="-122"/>
              </a:rPr>
              <a:t>用户注册</a:t>
            </a:r>
            <a:endParaRPr lang="en-US" altLang="zh-CN" sz="1200" b="1" dirty="0">
              <a:solidFill>
                <a:prstClr val="black">
                  <a:lumMod val="75000"/>
                  <a:lumOff val="25000"/>
                </a:prstClr>
              </a:solidFill>
              <a:latin typeface="微软雅黑" panose="020B0503020204020204" pitchFamily="34" charset="-122"/>
            </a:endParaRPr>
          </a:p>
        </p:txBody>
      </p:sp>
      <p:grpSp>
        <p:nvGrpSpPr>
          <p:cNvPr id="6" name="组合 5"/>
          <p:cNvGrpSpPr/>
          <p:nvPr/>
        </p:nvGrpSpPr>
        <p:grpSpPr>
          <a:xfrm>
            <a:off x="21515" y="70636"/>
            <a:ext cx="502756" cy="497280"/>
            <a:chOff x="8532440" y="316982"/>
            <a:chExt cx="385704" cy="381503"/>
          </a:xfrm>
        </p:grpSpPr>
        <p:grpSp>
          <p:nvGrpSpPr>
            <p:cNvPr id="7" name="组合 6"/>
            <p:cNvGrpSpPr/>
            <p:nvPr/>
          </p:nvGrpSpPr>
          <p:grpSpPr>
            <a:xfrm>
              <a:off x="8698011" y="316982"/>
              <a:ext cx="220133" cy="381503"/>
              <a:chOff x="6728131" y="339502"/>
              <a:chExt cx="220133" cy="381503"/>
            </a:xfrm>
          </p:grpSpPr>
          <p:sp>
            <p:nvSpPr>
              <p:cNvPr id="8" name="矩形 7"/>
              <p:cNvSpPr/>
              <p:nvPr/>
            </p:nvSpPr>
            <p:spPr>
              <a:xfrm>
                <a:off x="6728131" y="500872"/>
                <a:ext cx="220133" cy="220133"/>
              </a:xfrm>
              <a:prstGeom prst="rect">
                <a:avLst/>
              </a:prstGeom>
              <a:solidFill>
                <a:srgbClr val="1967A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white"/>
                  </a:solidFill>
                  <a:effectLst/>
                  <a:uLnTx/>
                  <a:uFillTx/>
                  <a:latin typeface="Calibri" panose="020F0502020204030204"/>
                  <a:ea typeface="宋体" panose="02010600030101010101" pitchFamily="2" charset="-122"/>
                  <a:cs typeface="+mn-cs"/>
                </a:endParaRPr>
              </a:p>
            </p:txBody>
          </p:sp>
          <p:sp>
            <p:nvSpPr>
              <p:cNvPr id="9" name="矩形 8"/>
              <p:cNvSpPr/>
              <p:nvPr/>
            </p:nvSpPr>
            <p:spPr>
              <a:xfrm>
                <a:off x="6811574" y="339502"/>
                <a:ext cx="136690" cy="136690"/>
              </a:xfrm>
              <a:prstGeom prst="rect">
                <a:avLst/>
              </a:prstGeom>
              <a:solidFill>
                <a:srgbClr val="1967A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sp>
          <p:nvSpPr>
            <p:cNvPr id="10" name="矩形 9"/>
            <p:cNvSpPr/>
            <p:nvPr/>
          </p:nvSpPr>
          <p:spPr>
            <a:xfrm>
              <a:off x="8532440" y="545978"/>
              <a:ext cx="136690" cy="136690"/>
            </a:xfrm>
            <a:prstGeom prst="rect">
              <a:avLst/>
            </a:prstGeom>
            <a:solidFill>
              <a:srgbClr val="1967A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grpSp>
        <p:nvGrpSpPr>
          <p:cNvPr id="11" name="组合 10"/>
          <p:cNvGrpSpPr/>
          <p:nvPr/>
        </p:nvGrpSpPr>
        <p:grpSpPr>
          <a:xfrm>
            <a:off x="616585" y="494665"/>
            <a:ext cx="3220085" cy="76200"/>
            <a:chOff x="708968" y="614323"/>
            <a:chExt cx="2278856" cy="66467"/>
          </a:xfrm>
        </p:grpSpPr>
        <p:cxnSp>
          <p:nvCxnSpPr>
            <p:cNvPr id="12" name="直接连接符 11"/>
            <p:cNvCxnSpPr/>
            <p:nvPr/>
          </p:nvCxnSpPr>
          <p:spPr>
            <a:xfrm>
              <a:off x="708968" y="614323"/>
              <a:ext cx="1656184" cy="0"/>
            </a:xfrm>
            <a:prstGeom prst="line">
              <a:avLst/>
            </a:prstGeom>
            <a:noFill/>
            <a:ln w="12700" cap="flat" cmpd="sng" algn="ctr">
              <a:solidFill>
                <a:sysClr val="windowText" lastClr="000000">
                  <a:lumMod val="50000"/>
                  <a:lumOff val="50000"/>
                </a:sysClr>
              </a:solidFill>
              <a:prstDash val="solid"/>
            </a:ln>
            <a:effectLst/>
          </p:spPr>
        </p:cxnSp>
        <p:cxnSp>
          <p:nvCxnSpPr>
            <p:cNvPr id="13" name="直接连接符 12"/>
            <p:cNvCxnSpPr/>
            <p:nvPr/>
          </p:nvCxnSpPr>
          <p:spPr>
            <a:xfrm>
              <a:off x="708968" y="680790"/>
              <a:ext cx="2278856" cy="0"/>
            </a:xfrm>
            <a:prstGeom prst="line">
              <a:avLst/>
            </a:prstGeom>
            <a:noFill/>
            <a:ln w="31750" cap="flat" cmpd="sng" algn="ctr">
              <a:solidFill>
                <a:sysClr val="windowText" lastClr="000000">
                  <a:lumMod val="50000"/>
                  <a:lumOff val="50000"/>
                </a:sysClr>
              </a:solidFill>
              <a:prstDash val="solid"/>
            </a:ln>
            <a:effectLst/>
          </p:spPr>
        </p:cxnSp>
      </p:grpSp>
      <p:pic>
        <p:nvPicPr>
          <p:cNvPr id="3" name="图片 2" descr="C:\Users\admin\Pictures\5.png5"/>
          <p:cNvPicPr>
            <a:picLocks noChangeAspect="1"/>
          </p:cNvPicPr>
          <p:nvPr/>
        </p:nvPicPr>
        <p:blipFill>
          <a:blip r:embed="rId1"/>
          <a:srcRect/>
          <a:stretch>
            <a:fillRect/>
          </a:stretch>
        </p:blipFill>
        <p:spPr>
          <a:xfrm>
            <a:off x="0" y="712355"/>
            <a:ext cx="9144000" cy="4342130"/>
          </a:xfrm>
          <a:prstGeom prst="rect">
            <a:avLst/>
          </a:prstGeom>
        </p:spPr>
      </p:pic>
      <p:sp>
        <p:nvSpPr>
          <p:cNvPr id="2" name="文本框 1"/>
          <p:cNvSpPr txBox="1"/>
          <p:nvPr/>
        </p:nvSpPr>
        <p:spPr>
          <a:xfrm>
            <a:off x="0" y="2107565"/>
            <a:ext cx="1501775" cy="1383665"/>
          </a:xfrm>
          <a:prstGeom prst="rect">
            <a:avLst/>
          </a:prstGeom>
          <a:noFill/>
        </p:spPr>
        <p:txBody>
          <a:bodyPr wrap="square" rtlCol="0">
            <a:spAutoFit/>
          </a:bodyPr>
          <a:lstStyle/>
          <a:p>
            <a:r>
              <a:rPr lang="zh-CN" altLang="en-US" sz="1400"/>
              <a:t>建设单位通过山东政务服务网</a:t>
            </a:r>
            <a:r>
              <a:rPr lang="en-US" altLang="zh-CN" sz="1400"/>
              <a:t>-</a:t>
            </a:r>
            <a:r>
              <a:rPr lang="zh-CN" altLang="en-US" sz="1400"/>
              <a:t>枣庄市进入</a:t>
            </a:r>
            <a:r>
              <a:rPr lang="zh-CN" altLang="en-US" sz="1400">
                <a:solidFill>
                  <a:srgbClr val="FF0000"/>
                </a:solidFill>
              </a:rPr>
              <a:t>枣庄市工程建设项目网上办事大厅</a:t>
            </a:r>
            <a:r>
              <a:rPr lang="zh-CN" altLang="en-US" sz="1400">
                <a:solidFill>
                  <a:srgbClr val="3B3B3B"/>
                </a:solidFill>
              </a:rPr>
              <a:t>进行账号注册与登录</a:t>
            </a:r>
            <a:endParaRPr lang="zh-CN" altLang="en-US" sz="1400">
              <a:solidFill>
                <a:srgbClr val="3B3B3B"/>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92"/>
          <p:cNvSpPr txBox="1"/>
          <p:nvPr/>
        </p:nvSpPr>
        <p:spPr>
          <a:xfrm>
            <a:off x="555204" y="191713"/>
            <a:ext cx="1280492" cy="276999"/>
          </a:xfrm>
          <a:prstGeom prst="rect">
            <a:avLst/>
          </a:prstGeom>
          <a:noFill/>
        </p:spPr>
        <p:txBody>
          <a:bodyPr wrap="square" rtlCol="0">
            <a:spAutoFit/>
          </a:bodyPr>
          <a:lstStyle/>
          <a:p>
            <a:r>
              <a:rPr lang="zh-CN" altLang="en-US" sz="1200" b="1" dirty="0">
                <a:solidFill>
                  <a:prstClr val="black">
                    <a:lumMod val="75000"/>
                    <a:lumOff val="25000"/>
                  </a:prstClr>
                </a:solidFill>
                <a:latin typeface="微软雅黑" panose="020B0503020204020204" pitchFamily="34" charset="-122"/>
              </a:rPr>
              <a:t>用户注册</a:t>
            </a:r>
            <a:endParaRPr lang="en-US" altLang="zh-CN" sz="1200" b="1" dirty="0">
              <a:solidFill>
                <a:prstClr val="black">
                  <a:lumMod val="75000"/>
                  <a:lumOff val="25000"/>
                </a:prstClr>
              </a:solidFill>
              <a:latin typeface="微软雅黑" panose="020B0503020204020204" pitchFamily="34" charset="-122"/>
            </a:endParaRPr>
          </a:p>
        </p:txBody>
      </p:sp>
      <p:grpSp>
        <p:nvGrpSpPr>
          <p:cNvPr id="6" name="组合 5"/>
          <p:cNvGrpSpPr/>
          <p:nvPr/>
        </p:nvGrpSpPr>
        <p:grpSpPr>
          <a:xfrm>
            <a:off x="21515" y="70636"/>
            <a:ext cx="502756" cy="497280"/>
            <a:chOff x="8532440" y="316982"/>
            <a:chExt cx="385704" cy="381503"/>
          </a:xfrm>
        </p:grpSpPr>
        <p:grpSp>
          <p:nvGrpSpPr>
            <p:cNvPr id="7" name="组合 6"/>
            <p:cNvGrpSpPr/>
            <p:nvPr/>
          </p:nvGrpSpPr>
          <p:grpSpPr>
            <a:xfrm>
              <a:off x="8698011" y="316982"/>
              <a:ext cx="220133" cy="381503"/>
              <a:chOff x="6728131" y="339502"/>
              <a:chExt cx="220133" cy="381503"/>
            </a:xfrm>
          </p:grpSpPr>
          <p:sp>
            <p:nvSpPr>
              <p:cNvPr id="8" name="矩形 7"/>
              <p:cNvSpPr/>
              <p:nvPr/>
            </p:nvSpPr>
            <p:spPr>
              <a:xfrm>
                <a:off x="6728131" y="500872"/>
                <a:ext cx="220133" cy="220133"/>
              </a:xfrm>
              <a:prstGeom prst="rect">
                <a:avLst/>
              </a:prstGeom>
              <a:solidFill>
                <a:srgbClr val="1967A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white"/>
                  </a:solidFill>
                  <a:effectLst/>
                  <a:uLnTx/>
                  <a:uFillTx/>
                  <a:latin typeface="Calibri" panose="020F0502020204030204"/>
                  <a:ea typeface="宋体" panose="02010600030101010101" pitchFamily="2" charset="-122"/>
                  <a:cs typeface="+mn-cs"/>
                </a:endParaRPr>
              </a:p>
            </p:txBody>
          </p:sp>
          <p:sp>
            <p:nvSpPr>
              <p:cNvPr id="9" name="矩形 8"/>
              <p:cNvSpPr/>
              <p:nvPr/>
            </p:nvSpPr>
            <p:spPr>
              <a:xfrm>
                <a:off x="6811574" y="339502"/>
                <a:ext cx="136690" cy="136690"/>
              </a:xfrm>
              <a:prstGeom prst="rect">
                <a:avLst/>
              </a:prstGeom>
              <a:solidFill>
                <a:srgbClr val="1967A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sp>
          <p:nvSpPr>
            <p:cNvPr id="10" name="矩形 9"/>
            <p:cNvSpPr/>
            <p:nvPr/>
          </p:nvSpPr>
          <p:spPr>
            <a:xfrm>
              <a:off x="8532440" y="545978"/>
              <a:ext cx="136690" cy="136690"/>
            </a:xfrm>
            <a:prstGeom prst="rect">
              <a:avLst/>
            </a:prstGeom>
            <a:solidFill>
              <a:srgbClr val="1967A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grpSp>
        <p:nvGrpSpPr>
          <p:cNvPr id="11" name="组合 10"/>
          <p:cNvGrpSpPr/>
          <p:nvPr/>
        </p:nvGrpSpPr>
        <p:grpSpPr>
          <a:xfrm>
            <a:off x="616585" y="494665"/>
            <a:ext cx="3220085" cy="76200"/>
            <a:chOff x="708968" y="614323"/>
            <a:chExt cx="2278856" cy="66467"/>
          </a:xfrm>
        </p:grpSpPr>
        <p:cxnSp>
          <p:nvCxnSpPr>
            <p:cNvPr id="12" name="直接连接符 11"/>
            <p:cNvCxnSpPr/>
            <p:nvPr/>
          </p:nvCxnSpPr>
          <p:spPr>
            <a:xfrm>
              <a:off x="708968" y="614323"/>
              <a:ext cx="1656184" cy="0"/>
            </a:xfrm>
            <a:prstGeom prst="line">
              <a:avLst/>
            </a:prstGeom>
            <a:noFill/>
            <a:ln w="12700" cap="flat" cmpd="sng" algn="ctr">
              <a:solidFill>
                <a:sysClr val="windowText" lastClr="000000">
                  <a:lumMod val="50000"/>
                  <a:lumOff val="50000"/>
                </a:sysClr>
              </a:solidFill>
              <a:prstDash val="solid"/>
            </a:ln>
            <a:effectLst/>
          </p:spPr>
        </p:cxnSp>
        <p:cxnSp>
          <p:nvCxnSpPr>
            <p:cNvPr id="13" name="直接连接符 12"/>
            <p:cNvCxnSpPr/>
            <p:nvPr/>
          </p:nvCxnSpPr>
          <p:spPr>
            <a:xfrm>
              <a:off x="708968" y="680790"/>
              <a:ext cx="2278856" cy="0"/>
            </a:xfrm>
            <a:prstGeom prst="line">
              <a:avLst/>
            </a:prstGeom>
            <a:noFill/>
            <a:ln w="31750" cap="flat" cmpd="sng" algn="ctr">
              <a:solidFill>
                <a:sysClr val="windowText" lastClr="000000">
                  <a:lumMod val="50000"/>
                  <a:lumOff val="50000"/>
                </a:sysClr>
              </a:solidFill>
              <a:prstDash val="solid"/>
            </a:ln>
            <a:effectLst/>
          </p:spPr>
        </p:cxnSp>
      </p:grpSp>
      <p:pic>
        <p:nvPicPr>
          <p:cNvPr id="2" name="图片 1" descr="C:\Users\admin\Pictures\6.png6"/>
          <p:cNvPicPr>
            <a:picLocks noChangeAspect="1"/>
          </p:cNvPicPr>
          <p:nvPr/>
        </p:nvPicPr>
        <p:blipFill>
          <a:blip r:embed="rId1"/>
          <a:srcRect/>
          <a:stretch>
            <a:fillRect/>
          </a:stretch>
        </p:blipFill>
        <p:spPr>
          <a:xfrm>
            <a:off x="158750" y="771550"/>
            <a:ext cx="8826500" cy="4295749"/>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21515" y="70636"/>
            <a:ext cx="502756" cy="497280"/>
            <a:chOff x="8532440" y="316982"/>
            <a:chExt cx="385704" cy="381503"/>
          </a:xfrm>
        </p:grpSpPr>
        <p:grpSp>
          <p:nvGrpSpPr>
            <p:cNvPr id="7" name="组合 6"/>
            <p:cNvGrpSpPr/>
            <p:nvPr/>
          </p:nvGrpSpPr>
          <p:grpSpPr>
            <a:xfrm>
              <a:off x="8698011" y="316982"/>
              <a:ext cx="220133" cy="381503"/>
              <a:chOff x="6728131" y="339502"/>
              <a:chExt cx="220133" cy="381503"/>
            </a:xfrm>
          </p:grpSpPr>
          <p:sp>
            <p:nvSpPr>
              <p:cNvPr id="8" name="矩形 7"/>
              <p:cNvSpPr/>
              <p:nvPr/>
            </p:nvSpPr>
            <p:spPr>
              <a:xfrm>
                <a:off x="6728131" y="500872"/>
                <a:ext cx="220133" cy="220133"/>
              </a:xfrm>
              <a:prstGeom prst="rect">
                <a:avLst/>
              </a:prstGeom>
              <a:solidFill>
                <a:srgbClr val="1967A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white"/>
                  </a:solidFill>
                  <a:effectLst/>
                  <a:uLnTx/>
                  <a:uFillTx/>
                  <a:latin typeface="Calibri" panose="020F0502020204030204"/>
                  <a:ea typeface="宋体" panose="02010600030101010101" pitchFamily="2" charset="-122"/>
                  <a:cs typeface="+mn-cs"/>
                </a:endParaRPr>
              </a:p>
            </p:txBody>
          </p:sp>
          <p:sp>
            <p:nvSpPr>
              <p:cNvPr id="9" name="矩形 8"/>
              <p:cNvSpPr/>
              <p:nvPr/>
            </p:nvSpPr>
            <p:spPr>
              <a:xfrm>
                <a:off x="6811574" y="339502"/>
                <a:ext cx="136690" cy="136690"/>
              </a:xfrm>
              <a:prstGeom prst="rect">
                <a:avLst/>
              </a:prstGeom>
              <a:solidFill>
                <a:srgbClr val="1967A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sp>
          <p:nvSpPr>
            <p:cNvPr id="10" name="矩形 9"/>
            <p:cNvSpPr/>
            <p:nvPr/>
          </p:nvSpPr>
          <p:spPr>
            <a:xfrm>
              <a:off x="8532440" y="545978"/>
              <a:ext cx="136690" cy="136690"/>
            </a:xfrm>
            <a:prstGeom prst="rect">
              <a:avLst/>
            </a:prstGeom>
            <a:solidFill>
              <a:srgbClr val="1967A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grpSp>
        <p:nvGrpSpPr>
          <p:cNvPr id="11" name="组合 10"/>
          <p:cNvGrpSpPr/>
          <p:nvPr/>
        </p:nvGrpSpPr>
        <p:grpSpPr>
          <a:xfrm>
            <a:off x="616585" y="494665"/>
            <a:ext cx="3220085" cy="76200"/>
            <a:chOff x="708968" y="614323"/>
            <a:chExt cx="2278856" cy="66467"/>
          </a:xfrm>
        </p:grpSpPr>
        <p:cxnSp>
          <p:nvCxnSpPr>
            <p:cNvPr id="12" name="直接连接符 11"/>
            <p:cNvCxnSpPr/>
            <p:nvPr/>
          </p:nvCxnSpPr>
          <p:spPr>
            <a:xfrm>
              <a:off x="708968" y="614323"/>
              <a:ext cx="1656184" cy="0"/>
            </a:xfrm>
            <a:prstGeom prst="line">
              <a:avLst/>
            </a:prstGeom>
            <a:noFill/>
            <a:ln w="12700" cap="flat" cmpd="sng" algn="ctr">
              <a:solidFill>
                <a:sysClr val="windowText" lastClr="000000">
                  <a:lumMod val="50000"/>
                  <a:lumOff val="50000"/>
                </a:sysClr>
              </a:solidFill>
              <a:prstDash val="solid"/>
            </a:ln>
            <a:effectLst/>
          </p:spPr>
        </p:cxnSp>
        <p:cxnSp>
          <p:nvCxnSpPr>
            <p:cNvPr id="13" name="直接连接符 12"/>
            <p:cNvCxnSpPr/>
            <p:nvPr/>
          </p:nvCxnSpPr>
          <p:spPr>
            <a:xfrm>
              <a:off x="708968" y="680790"/>
              <a:ext cx="2278856" cy="0"/>
            </a:xfrm>
            <a:prstGeom prst="line">
              <a:avLst/>
            </a:prstGeom>
            <a:noFill/>
            <a:ln w="31750" cap="flat" cmpd="sng" algn="ctr">
              <a:solidFill>
                <a:sysClr val="windowText" lastClr="000000">
                  <a:lumMod val="50000"/>
                  <a:lumOff val="50000"/>
                </a:sysClr>
              </a:solidFill>
              <a:prstDash val="solid"/>
            </a:ln>
            <a:effectLst/>
          </p:spPr>
        </p:cxnSp>
      </p:grpSp>
      <p:sp>
        <p:nvSpPr>
          <p:cNvPr id="15" name="TextBox 92"/>
          <p:cNvSpPr txBox="1"/>
          <p:nvPr/>
        </p:nvSpPr>
        <p:spPr>
          <a:xfrm>
            <a:off x="555204" y="191713"/>
            <a:ext cx="5384948" cy="276999"/>
          </a:xfrm>
          <a:prstGeom prst="rect">
            <a:avLst/>
          </a:prstGeom>
          <a:noFill/>
        </p:spPr>
        <p:txBody>
          <a:bodyPr wrap="square" rtlCol="0">
            <a:spAutoFit/>
          </a:bodyPr>
          <a:lstStyle/>
          <a:p>
            <a:r>
              <a:rPr lang="zh-CN" altLang="en-US" sz="1200" b="1" dirty="0">
                <a:solidFill>
                  <a:prstClr val="black">
                    <a:lumMod val="75000"/>
                    <a:lumOff val="25000"/>
                  </a:prstClr>
                </a:solidFill>
                <a:latin typeface="微软雅黑" panose="020B0503020204020204" pitchFamily="34" charset="-122"/>
              </a:rPr>
              <a:t>用户注册</a:t>
            </a:r>
            <a:endParaRPr lang="en-US" altLang="zh-CN" sz="1200" b="1" dirty="0">
              <a:solidFill>
                <a:prstClr val="black">
                  <a:lumMod val="75000"/>
                  <a:lumOff val="25000"/>
                </a:prstClr>
              </a:solidFill>
              <a:latin typeface="微软雅黑" panose="020B0503020204020204" pitchFamily="34" charset="-122"/>
            </a:endParaRPr>
          </a:p>
        </p:txBody>
      </p:sp>
      <p:pic>
        <p:nvPicPr>
          <p:cNvPr id="2" name="图片 1" descr="C:\Users\admin\Pictures\49 (2).png49 (2)"/>
          <p:cNvPicPr>
            <a:picLocks noChangeAspect="1"/>
          </p:cNvPicPr>
          <p:nvPr/>
        </p:nvPicPr>
        <p:blipFill>
          <a:blip r:embed="rId1"/>
          <a:srcRect/>
          <a:stretch>
            <a:fillRect/>
          </a:stretch>
        </p:blipFill>
        <p:spPr>
          <a:xfrm>
            <a:off x="346075" y="779170"/>
            <a:ext cx="8423910" cy="4295749"/>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21515" y="70636"/>
            <a:ext cx="502756" cy="497280"/>
            <a:chOff x="8532440" y="316982"/>
            <a:chExt cx="385704" cy="381503"/>
          </a:xfrm>
        </p:grpSpPr>
        <p:grpSp>
          <p:nvGrpSpPr>
            <p:cNvPr id="7" name="组合 6"/>
            <p:cNvGrpSpPr/>
            <p:nvPr/>
          </p:nvGrpSpPr>
          <p:grpSpPr>
            <a:xfrm>
              <a:off x="8698011" y="316982"/>
              <a:ext cx="220133" cy="381503"/>
              <a:chOff x="6728131" y="339502"/>
              <a:chExt cx="220133" cy="381503"/>
            </a:xfrm>
          </p:grpSpPr>
          <p:sp>
            <p:nvSpPr>
              <p:cNvPr id="8" name="矩形 7"/>
              <p:cNvSpPr/>
              <p:nvPr/>
            </p:nvSpPr>
            <p:spPr>
              <a:xfrm>
                <a:off x="6728131" y="500872"/>
                <a:ext cx="220133" cy="220133"/>
              </a:xfrm>
              <a:prstGeom prst="rect">
                <a:avLst/>
              </a:prstGeom>
              <a:solidFill>
                <a:srgbClr val="1967A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white"/>
                  </a:solidFill>
                  <a:effectLst/>
                  <a:uLnTx/>
                  <a:uFillTx/>
                  <a:latin typeface="Calibri" panose="020F0502020204030204"/>
                  <a:ea typeface="宋体" panose="02010600030101010101" pitchFamily="2" charset="-122"/>
                  <a:cs typeface="+mn-cs"/>
                </a:endParaRPr>
              </a:p>
            </p:txBody>
          </p:sp>
          <p:sp>
            <p:nvSpPr>
              <p:cNvPr id="9" name="矩形 8"/>
              <p:cNvSpPr/>
              <p:nvPr/>
            </p:nvSpPr>
            <p:spPr>
              <a:xfrm>
                <a:off x="6811574" y="339502"/>
                <a:ext cx="136690" cy="136690"/>
              </a:xfrm>
              <a:prstGeom prst="rect">
                <a:avLst/>
              </a:prstGeom>
              <a:solidFill>
                <a:srgbClr val="1967A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sp>
          <p:nvSpPr>
            <p:cNvPr id="10" name="矩形 9"/>
            <p:cNvSpPr/>
            <p:nvPr/>
          </p:nvSpPr>
          <p:spPr>
            <a:xfrm>
              <a:off x="8532440" y="545978"/>
              <a:ext cx="136690" cy="136690"/>
            </a:xfrm>
            <a:prstGeom prst="rect">
              <a:avLst/>
            </a:prstGeom>
            <a:solidFill>
              <a:srgbClr val="1967A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grpSp>
        <p:nvGrpSpPr>
          <p:cNvPr id="11" name="组合 10"/>
          <p:cNvGrpSpPr/>
          <p:nvPr/>
        </p:nvGrpSpPr>
        <p:grpSpPr>
          <a:xfrm>
            <a:off x="616585" y="494665"/>
            <a:ext cx="3220085" cy="76200"/>
            <a:chOff x="708968" y="614323"/>
            <a:chExt cx="2278856" cy="66467"/>
          </a:xfrm>
        </p:grpSpPr>
        <p:cxnSp>
          <p:nvCxnSpPr>
            <p:cNvPr id="12" name="直接连接符 11"/>
            <p:cNvCxnSpPr/>
            <p:nvPr/>
          </p:nvCxnSpPr>
          <p:spPr>
            <a:xfrm>
              <a:off x="708968" y="614323"/>
              <a:ext cx="1656184" cy="0"/>
            </a:xfrm>
            <a:prstGeom prst="line">
              <a:avLst/>
            </a:prstGeom>
            <a:noFill/>
            <a:ln w="12700" cap="flat" cmpd="sng" algn="ctr">
              <a:solidFill>
                <a:sysClr val="windowText" lastClr="000000">
                  <a:lumMod val="50000"/>
                  <a:lumOff val="50000"/>
                </a:sysClr>
              </a:solidFill>
              <a:prstDash val="solid"/>
            </a:ln>
            <a:effectLst/>
          </p:spPr>
        </p:cxnSp>
        <p:cxnSp>
          <p:nvCxnSpPr>
            <p:cNvPr id="13" name="直接连接符 12"/>
            <p:cNvCxnSpPr/>
            <p:nvPr/>
          </p:nvCxnSpPr>
          <p:spPr>
            <a:xfrm>
              <a:off x="708968" y="680790"/>
              <a:ext cx="2278856" cy="0"/>
            </a:xfrm>
            <a:prstGeom prst="line">
              <a:avLst/>
            </a:prstGeom>
            <a:noFill/>
            <a:ln w="31750" cap="flat" cmpd="sng" algn="ctr">
              <a:solidFill>
                <a:sysClr val="windowText" lastClr="000000">
                  <a:lumMod val="50000"/>
                  <a:lumOff val="50000"/>
                </a:sysClr>
              </a:solidFill>
              <a:prstDash val="solid"/>
            </a:ln>
            <a:effectLst/>
          </p:spPr>
        </p:cxnSp>
      </p:grpSp>
      <p:sp>
        <p:nvSpPr>
          <p:cNvPr id="15" name="TextBox 92"/>
          <p:cNvSpPr txBox="1"/>
          <p:nvPr/>
        </p:nvSpPr>
        <p:spPr>
          <a:xfrm>
            <a:off x="555204" y="191713"/>
            <a:ext cx="5384948" cy="276999"/>
          </a:xfrm>
          <a:prstGeom prst="rect">
            <a:avLst/>
          </a:prstGeom>
          <a:noFill/>
        </p:spPr>
        <p:txBody>
          <a:bodyPr wrap="square" rtlCol="0">
            <a:spAutoFit/>
          </a:bodyPr>
          <a:lstStyle/>
          <a:p>
            <a:r>
              <a:rPr lang="zh-CN" altLang="en-US" sz="1200" b="1" dirty="0">
                <a:solidFill>
                  <a:prstClr val="black">
                    <a:lumMod val="75000"/>
                    <a:lumOff val="25000"/>
                  </a:prstClr>
                </a:solidFill>
                <a:latin typeface="微软雅黑" panose="020B0503020204020204" pitchFamily="34" charset="-122"/>
              </a:rPr>
              <a:t>用户注册</a:t>
            </a:r>
            <a:endParaRPr lang="en-US" altLang="zh-CN" sz="1200" b="1" dirty="0">
              <a:solidFill>
                <a:prstClr val="black">
                  <a:lumMod val="75000"/>
                  <a:lumOff val="25000"/>
                </a:prstClr>
              </a:solidFill>
              <a:latin typeface="微软雅黑" panose="020B0503020204020204" pitchFamily="34" charset="-122"/>
            </a:endParaRPr>
          </a:p>
        </p:txBody>
      </p:sp>
      <p:pic>
        <p:nvPicPr>
          <p:cNvPr id="5" name="图片 4"/>
          <p:cNvPicPr>
            <a:picLocks noChangeAspect="1"/>
          </p:cNvPicPr>
          <p:nvPr/>
        </p:nvPicPr>
        <p:blipFill>
          <a:blip r:embed="rId1"/>
          <a:stretch>
            <a:fillRect/>
          </a:stretch>
        </p:blipFill>
        <p:spPr>
          <a:xfrm>
            <a:off x="55245" y="715645"/>
            <a:ext cx="4612005" cy="2169795"/>
          </a:xfrm>
          <a:prstGeom prst="rect">
            <a:avLst/>
          </a:prstGeom>
        </p:spPr>
      </p:pic>
      <p:pic>
        <p:nvPicPr>
          <p:cNvPr id="14" name="图片 13"/>
          <p:cNvPicPr>
            <a:picLocks noChangeAspect="1"/>
          </p:cNvPicPr>
          <p:nvPr/>
        </p:nvPicPr>
        <p:blipFill>
          <a:blip r:embed="rId2"/>
          <a:stretch>
            <a:fillRect/>
          </a:stretch>
        </p:blipFill>
        <p:spPr>
          <a:xfrm>
            <a:off x="4666615" y="715645"/>
            <a:ext cx="4352290" cy="2170430"/>
          </a:xfrm>
          <a:prstGeom prst="rect">
            <a:avLst/>
          </a:prstGeom>
        </p:spPr>
      </p:pic>
      <p:sp>
        <p:nvSpPr>
          <p:cNvPr id="16" name="文本框 15"/>
          <p:cNvSpPr txBox="1"/>
          <p:nvPr/>
        </p:nvSpPr>
        <p:spPr>
          <a:xfrm>
            <a:off x="106680" y="3401695"/>
            <a:ext cx="8857615" cy="521970"/>
          </a:xfrm>
          <a:prstGeom prst="rect">
            <a:avLst/>
          </a:prstGeom>
          <a:noFill/>
        </p:spPr>
        <p:txBody>
          <a:bodyPr wrap="square" rtlCol="0">
            <a:spAutoFit/>
          </a:bodyPr>
          <a:lstStyle/>
          <a:p>
            <a:r>
              <a:rPr lang="zh-CN" altLang="en-US" sz="1400"/>
              <a:t>建设单位第一次登录网上办事大厅需进行账号绑定，选址单位账号</a:t>
            </a:r>
            <a:r>
              <a:rPr lang="en-US" altLang="zh-CN" sz="1400"/>
              <a:t>/</a:t>
            </a:r>
            <a:r>
              <a:rPr lang="zh-CN" altLang="en-US" sz="1400"/>
              <a:t>个人账号，进行信息完善，提交后会提示进入审核程序，此时由</a:t>
            </a:r>
            <a:r>
              <a:rPr lang="zh-CN" altLang="en-US" sz="1400">
                <a:solidFill>
                  <a:srgbClr val="FF0000"/>
                </a:solidFill>
              </a:rPr>
              <a:t>收件账号</a:t>
            </a:r>
            <a:r>
              <a:rPr lang="zh-CN" altLang="en-US" sz="1400"/>
              <a:t>进行审核</a:t>
            </a:r>
            <a:endParaRPr lang="zh-CN" altLang="en-US" sz="140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5" y="1354599"/>
            <a:ext cx="9144000" cy="2592288"/>
          </a:xfrm>
          <a:prstGeom prst="rect">
            <a:avLst/>
          </a:prstGeom>
          <a:solidFill>
            <a:srgbClr val="0070C0">
              <a:alpha val="77000"/>
            </a:srgbClr>
          </a:soli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微软雅黑" panose="020B0503020204020204" pitchFamily="34" charset="-122"/>
              <a:cs typeface="+mn-cs"/>
            </a:endParaRPr>
          </a:p>
        </p:txBody>
      </p:sp>
      <p:sp>
        <p:nvSpPr>
          <p:cNvPr id="3" name="TextBox 11"/>
          <p:cNvSpPr txBox="1"/>
          <p:nvPr/>
        </p:nvSpPr>
        <p:spPr>
          <a:xfrm>
            <a:off x="4711754" y="2295912"/>
            <a:ext cx="2236510" cy="707886"/>
          </a:xfrm>
          <a:prstGeom prst="rect">
            <a:avLst/>
          </a:prstGeom>
          <a:noFill/>
        </p:spPr>
        <p:txBody>
          <a:bodyPr wrap="none" rtlCol="0">
            <a:spAutoFit/>
          </a:bodyPr>
          <a:lstStyle/>
          <a:p>
            <a:pPr marL="0" lvl="1" fontAlgn="base">
              <a:spcBef>
                <a:spcPct val="0"/>
              </a:spcBef>
              <a:spcAft>
                <a:spcPct val="0"/>
              </a:spcAft>
            </a:pPr>
            <a:r>
              <a:rPr lang="zh-CN" altLang="en-US" sz="4000" b="1" dirty="0">
                <a:solidFill>
                  <a:prstClr val="white"/>
                </a:solidFill>
                <a:latin typeface="微软雅黑" panose="020B0503020204020204" pitchFamily="34" charset="-122"/>
              </a:rPr>
              <a:t>用户登录</a:t>
            </a:r>
            <a:endParaRPr lang="en-US" altLang="zh-CN" sz="4000" b="1" dirty="0">
              <a:solidFill>
                <a:prstClr val="white"/>
              </a:solidFill>
              <a:latin typeface="微软雅黑" panose="020B0503020204020204" pitchFamily="34" charset="-122"/>
            </a:endParaRPr>
          </a:p>
        </p:txBody>
      </p:sp>
      <p:cxnSp>
        <p:nvCxnSpPr>
          <p:cNvPr id="4" name="直接连接符 3"/>
          <p:cNvCxnSpPr/>
          <p:nvPr/>
        </p:nvCxnSpPr>
        <p:spPr>
          <a:xfrm flipV="1">
            <a:off x="3059832" y="1635646"/>
            <a:ext cx="0" cy="1924424"/>
          </a:xfrm>
          <a:prstGeom prst="line">
            <a:avLst/>
          </a:prstGeom>
          <a:noFill/>
          <a:ln w="12700" cap="flat" cmpd="sng" algn="ctr">
            <a:solidFill>
              <a:sysClr val="window" lastClr="FFFFFF"/>
            </a:solidFill>
            <a:prstDash val="dash"/>
          </a:ln>
          <a:effectLst/>
        </p:spPr>
      </p:cxnSp>
      <p:grpSp>
        <p:nvGrpSpPr>
          <p:cNvPr id="7" name="组合 6"/>
          <p:cNvGrpSpPr/>
          <p:nvPr/>
        </p:nvGrpSpPr>
        <p:grpSpPr>
          <a:xfrm>
            <a:off x="1547668" y="1950641"/>
            <a:ext cx="1197175" cy="1197175"/>
            <a:chOff x="304800" y="673100"/>
            <a:chExt cx="4000500" cy="4000500"/>
          </a:xfrm>
          <a:effectLst>
            <a:outerShdw blurRad="444500" dist="254000" dir="8100000" algn="tr" rotWithShape="0">
              <a:prstClr val="black">
                <a:alpha val="50000"/>
              </a:prstClr>
            </a:outerShdw>
          </a:effectLst>
        </p:grpSpPr>
        <p:sp>
          <p:nvSpPr>
            <p:cNvPr id="9" name="同心圆 8"/>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Calibri" panose="020F0502020204030204"/>
                <a:ea typeface="微软雅黑" panose="020B0503020204020204" pitchFamily="34" charset="-122"/>
                <a:cs typeface="+mn-cs"/>
              </a:endParaRPr>
            </a:p>
          </p:txBody>
        </p:sp>
        <p:sp>
          <p:nvSpPr>
            <p:cNvPr id="10" name="椭圆 9"/>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微软雅黑" panose="020B0503020204020204" pitchFamily="34" charset="-122"/>
                <a:cs typeface="+mn-cs"/>
              </a:endParaRPr>
            </a:p>
          </p:txBody>
        </p:sp>
      </p:grpSp>
      <p:pic>
        <p:nvPicPr>
          <p:cNvPr id="14" name="图片 13"/>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763688" y="2192333"/>
            <a:ext cx="739457" cy="739457"/>
          </a:xfrm>
          <a:prstGeom prst="rect">
            <a:avLst/>
          </a:prstGeom>
        </p:spPr>
      </p:pic>
      <p:sp>
        <p:nvSpPr>
          <p:cNvPr id="5" name="矩形 4"/>
          <p:cNvSpPr/>
          <p:nvPr/>
        </p:nvSpPr>
        <p:spPr>
          <a:xfrm>
            <a:off x="303648" y="175965"/>
            <a:ext cx="7004654" cy="368300"/>
          </a:xfrm>
          <a:prstGeom prst="rect">
            <a:avLst/>
          </a:prstGeom>
        </p:spPr>
        <p:txBody>
          <a:bodyPr wrap="square">
            <a:spAutoFit/>
          </a:bodyPr>
          <a:lstStyle/>
          <a:p>
            <a:endParaRPr lang="zh-CN" alt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21515" y="70636"/>
            <a:ext cx="502756" cy="497280"/>
            <a:chOff x="8532440" y="316982"/>
            <a:chExt cx="385704" cy="381503"/>
          </a:xfrm>
        </p:grpSpPr>
        <p:grpSp>
          <p:nvGrpSpPr>
            <p:cNvPr id="7" name="组合 6"/>
            <p:cNvGrpSpPr/>
            <p:nvPr/>
          </p:nvGrpSpPr>
          <p:grpSpPr>
            <a:xfrm>
              <a:off x="8698011" y="316982"/>
              <a:ext cx="220133" cy="381503"/>
              <a:chOff x="6728131" y="339502"/>
              <a:chExt cx="220133" cy="381503"/>
            </a:xfrm>
          </p:grpSpPr>
          <p:sp>
            <p:nvSpPr>
              <p:cNvPr id="8" name="矩形 7"/>
              <p:cNvSpPr/>
              <p:nvPr/>
            </p:nvSpPr>
            <p:spPr>
              <a:xfrm>
                <a:off x="6728131" y="500872"/>
                <a:ext cx="220133" cy="220133"/>
              </a:xfrm>
              <a:prstGeom prst="rect">
                <a:avLst/>
              </a:prstGeom>
              <a:solidFill>
                <a:srgbClr val="1967A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white"/>
                  </a:solidFill>
                  <a:effectLst/>
                  <a:uLnTx/>
                  <a:uFillTx/>
                  <a:latin typeface="Calibri" panose="020F0502020204030204"/>
                  <a:ea typeface="宋体" panose="02010600030101010101" pitchFamily="2" charset="-122"/>
                  <a:cs typeface="+mn-cs"/>
                </a:endParaRPr>
              </a:p>
            </p:txBody>
          </p:sp>
          <p:sp>
            <p:nvSpPr>
              <p:cNvPr id="9" name="矩形 8"/>
              <p:cNvSpPr/>
              <p:nvPr/>
            </p:nvSpPr>
            <p:spPr>
              <a:xfrm>
                <a:off x="6811574" y="339502"/>
                <a:ext cx="136690" cy="136690"/>
              </a:xfrm>
              <a:prstGeom prst="rect">
                <a:avLst/>
              </a:prstGeom>
              <a:solidFill>
                <a:srgbClr val="1967A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sp>
          <p:nvSpPr>
            <p:cNvPr id="10" name="矩形 9"/>
            <p:cNvSpPr/>
            <p:nvPr/>
          </p:nvSpPr>
          <p:spPr>
            <a:xfrm>
              <a:off x="8532440" y="545978"/>
              <a:ext cx="136690" cy="136690"/>
            </a:xfrm>
            <a:prstGeom prst="rect">
              <a:avLst/>
            </a:prstGeom>
            <a:solidFill>
              <a:srgbClr val="1967A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grpSp>
        <p:nvGrpSpPr>
          <p:cNvPr id="11" name="组合 10"/>
          <p:cNvGrpSpPr/>
          <p:nvPr/>
        </p:nvGrpSpPr>
        <p:grpSpPr>
          <a:xfrm>
            <a:off x="616585" y="494665"/>
            <a:ext cx="3220085" cy="76200"/>
            <a:chOff x="708968" y="614323"/>
            <a:chExt cx="2278856" cy="66467"/>
          </a:xfrm>
        </p:grpSpPr>
        <p:cxnSp>
          <p:nvCxnSpPr>
            <p:cNvPr id="12" name="直接连接符 11"/>
            <p:cNvCxnSpPr/>
            <p:nvPr/>
          </p:nvCxnSpPr>
          <p:spPr>
            <a:xfrm>
              <a:off x="708968" y="614323"/>
              <a:ext cx="1656184" cy="0"/>
            </a:xfrm>
            <a:prstGeom prst="line">
              <a:avLst/>
            </a:prstGeom>
            <a:noFill/>
            <a:ln w="12700" cap="flat" cmpd="sng" algn="ctr">
              <a:solidFill>
                <a:sysClr val="windowText" lastClr="000000">
                  <a:lumMod val="50000"/>
                  <a:lumOff val="50000"/>
                </a:sysClr>
              </a:solidFill>
              <a:prstDash val="solid"/>
            </a:ln>
            <a:effectLst/>
          </p:spPr>
        </p:cxnSp>
        <p:cxnSp>
          <p:nvCxnSpPr>
            <p:cNvPr id="13" name="直接连接符 12"/>
            <p:cNvCxnSpPr/>
            <p:nvPr/>
          </p:nvCxnSpPr>
          <p:spPr>
            <a:xfrm>
              <a:off x="708968" y="680790"/>
              <a:ext cx="2278856" cy="0"/>
            </a:xfrm>
            <a:prstGeom prst="line">
              <a:avLst/>
            </a:prstGeom>
            <a:noFill/>
            <a:ln w="31750" cap="flat" cmpd="sng" algn="ctr">
              <a:solidFill>
                <a:sysClr val="windowText" lastClr="000000">
                  <a:lumMod val="50000"/>
                  <a:lumOff val="50000"/>
                </a:sysClr>
              </a:solidFill>
              <a:prstDash val="solid"/>
            </a:ln>
            <a:effectLst/>
          </p:spPr>
        </p:cxnSp>
      </p:grpSp>
      <p:sp>
        <p:nvSpPr>
          <p:cNvPr id="15" name="TextBox 92"/>
          <p:cNvSpPr txBox="1"/>
          <p:nvPr/>
        </p:nvSpPr>
        <p:spPr>
          <a:xfrm>
            <a:off x="555204" y="191713"/>
            <a:ext cx="5384948" cy="276999"/>
          </a:xfrm>
          <a:prstGeom prst="rect">
            <a:avLst/>
          </a:prstGeom>
          <a:noFill/>
        </p:spPr>
        <p:txBody>
          <a:bodyPr wrap="square" rtlCol="0">
            <a:spAutoFit/>
          </a:bodyPr>
          <a:lstStyle/>
          <a:p>
            <a:r>
              <a:rPr lang="zh-CN" altLang="en-US" sz="1200" b="1" dirty="0">
                <a:solidFill>
                  <a:prstClr val="black">
                    <a:lumMod val="75000"/>
                    <a:lumOff val="25000"/>
                  </a:prstClr>
                </a:solidFill>
                <a:latin typeface="微软雅黑" panose="020B0503020204020204" pitchFamily="34" charset="-122"/>
              </a:rPr>
              <a:t>用户登录</a:t>
            </a:r>
            <a:endParaRPr lang="en-US" altLang="zh-CN" sz="1200" b="1" dirty="0">
              <a:solidFill>
                <a:prstClr val="black">
                  <a:lumMod val="75000"/>
                  <a:lumOff val="25000"/>
                </a:prstClr>
              </a:solidFill>
              <a:latin typeface="微软雅黑" panose="020B0503020204020204" pitchFamily="34" charset="-122"/>
            </a:endParaRPr>
          </a:p>
        </p:txBody>
      </p:sp>
      <p:pic>
        <p:nvPicPr>
          <p:cNvPr id="3" name="图片 2" descr="C:\Users\admin\Pictures\50 (2).png50 (2)"/>
          <p:cNvPicPr>
            <a:picLocks noChangeAspect="1"/>
          </p:cNvPicPr>
          <p:nvPr/>
        </p:nvPicPr>
        <p:blipFill>
          <a:blip r:embed="rId1"/>
          <a:srcRect/>
          <a:stretch>
            <a:fillRect/>
          </a:stretch>
        </p:blipFill>
        <p:spPr>
          <a:xfrm>
            <a:off x="420053" y="843558"/>
            <a:ext cx="8303895" cy="4223741"/>
          </a:xfrm>
          <a:prstGeom prst="rect">
            <a:avLst/>
          </a:prstGeom>
        </p:spPr>
      </p:pic>
    </p:spTree>
  </p:cSld>
  <p:clrMapOvr>
    <a:masterClrMapping/>
  </p:clrMapOvr>
</p:sld>
</file>

<file path=ppt/theme/theme1.xml><?xml version="1.0" encoding="utf-8"?>
<a:theme xmlns:a="http://schemas.openxmlformats.org/drawingml/2006/main" name="3_默认设计模板">
  <a:themeElements>
    <a:clrScheme name="">
      <a:dk1>
        <a:srgbClr val="294A5A"/>
      </a:dk1>
      <a:lt1>
        <a:srgbClr val="99CC39"/>
      </a:lt1>
      <a:dk2>
        <a:srgbClr val="F9C900"/>
      </a:dk2>
      <a:lt2>
        <a:srgbClr val="ED5A00"/>
      </a:lt2>
      <a:accent1>
        <a:srgbClr val="484849"/>
      </a:accent1>
      <a:accent2>
        <a:srgbClr val="FFFFFF"/>
      </a:accent2>
      <a:accent3>
        <a:srgbClr val="CAE2AE"/>
      </a:accent3>
      <a:accent4>
        <a:srgbClr val="213E4C"/>
      </a:accent4>
      <a:accent5>
        <a:srgbClr val="B1B1B1"/>
      </a:accent5>
      <a:accent6>
        <a:srgbClr val="E7E7E7"/>
      </a:accent6>
      <a:hlink>
        <a:srgbClr val="ED5A00"/>
      </a:hlink>
      <a:folHlink>
        <a:srgbClr val="484849"/>
      </a:folHlink>
    </a:clrScheme>
    <a:fontScheme name="3_默认设计模板">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lnDef>
  </a:objectDefaults>
  <a:extraClrSchemeLst>
    <a:extraClrScheme>
      <a:clrScheme name="3_默认设计模板 1">
        <a:dk1>
          <a:srgbClr val="000000"/>
        </a:dk1>
        <a:lt1>
          <a:srgbClr val="FFFFFF"/>
        </a:lt1>
        <a:dk2>
          <a:srgbClr val="000000"/>
        </a:dk2>
        <a:lt2>
          <a:srgbClr val="808080"/>
        </a:lt2>
        <a:accent1>
          <a:srgbClr val="CFDEF3"/>
        </a:accent1>
        <a:accent2>
          <a:srgbClr val="333399"/>
        </a:accent2>
        <a:accent3>
          <a:srgbClr val="FFFFFF"/>
        </a:accent3>
        <a:accent4>
          <a:srgbClr val="000000"/>
        </a:accent4>
        <a:accent5>
          <a:srgbClr val="E4ECF8"/>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默认设计模板 3">
        <a:dk1>
          <a:srgbClr val="000000"/>
        </a:dk1>
        <a:lt1>
          <a:srgbClr val="FFFFFF"/>
        </a:lt1>
        <a:dk2>
          <a:srgbClr val="000000"/>
        </a:dk2>
        <a:lt2>
          <a:srgbClr val="808080"/>
        </a:lt2>
        <a:accent1>
          <a:srgbClr val="97CCFF"/>
        </a:accent1>
        <a:accent2>
          <a:srgbClr val="CCCCFF"/>
        </a:accent2>
        <a:accent3>
          <a:srgbClr val="FFFFFF"/>
        </a:accent3>
        <a:accent4>
          <a:srgbClr val="000000"/>
        </a:accent4>
        <a:accent5>
          <a:srgbClr val="C9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3_默认设计模板 13">
        <a:dk1>
          <a:srgbClr val="000000"/>
        </a:dk1>
        <a:lt1>
          <a:srgbClr val="FFFFD9"/>
        </a:lt1>
        <a:dk2>
          <a:srgbClr val="2B2E30"/>
        </a:dk2>
        <a:lt2>
          <a:srgbClr val="777777"/>
        </a:lt2>
        <a:accent1>
          <a:srgbClr val="7FBA00"/>
        </a:accent1>
        <a:accent2>
          <a:srgbClr val="FCDB00"/>
        </a:accent2>
        <a:accent3>
          <a:srgbClr val="FFFFE9"/>
        </a:accent3>
        <a:accent4>
          <a:srgbClr val="000000"/>
        </a:accent4>
        <a:accent5>
          <a:srgbClr val="C0D9AA"/>
        </a:accent5>
        <a:accent6>
          <a:srgbClr val="E4C600"/>
        </a:accent6>
        <a:hlink>
          <a:srgbClr val="21A3D0"/>
        </a:hlink>
        <a:folHlink>
          <a:srgbClr val="DA251D"/>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833</Words>
  <Application>WPS 演示</Application>
  <PresentationFormat>全屏显示(16:9)</PresentationFormat>
  <Paragraphs>93</Paragraphs>
  <Slides>27</Slides>
  <Notes>26</Notes>
  <HiddenSlides>0</HiddenSlides>
  <MMClips>0</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27</vt:i4>
      </vt:variant>
    </vt:vector>
  </HeadingPairs>
  <TitlesOfParts>
    <vt:vector size="37" baseType="lpstr">
      <vt:lpstr>Arial</vt:lpstr>
      <vt:lpstr>宋体</vt:lpstr>
      <vt:lpstr>Wingdings</vt:lpstr>
      <vt:lpstr>微软雅黑</vt:lpstr>
      <vt:lpstr>仿宋_GB2312</vt:lpstr>
      <vt:lpstr>黑体</vt:lpstr>
      <vt:lpstr>Calibri</vt:lpstr>
      <vt:lpstr>Calibri</vt:lpstr>
      <vt:lpstr>Arial Unicode MS</vt:lpstr>
      <vt:lpstr>3_默认设计模板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cp:lastModifiedBy>图丁麻麻</cp:lastModifiedBy>
  <cp:revision>297</cp:revision>
  <cp:lastPrinted>2018-09-18T02:29:00Z</cp:lastPrinted>
  <dcterms:created xsi:type="dcterms:W3CDTF">2016-02-02T00:23:00Z</dcterms:created>
  <dcterms:modified xsi:type="dcterms:W3CDTF">2020-06-17T08:48:26Z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2052-11.1.0.9740</vt:lpwstr>
  </property>
</Properties>
</file>